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4"/>
  </p:sldMasterIdLst>
  <p:notesMasterIdLst>
    <p:notesMasterId r:id="rId45"/>
  </p:notesMasterIdLst>
  <p:sldIdLst>
    <p:sldId id="256" r:id="rId5"/>
    <p:sldId id="257" r:id="rId6"/>
    <p:sldId id="258" r:id="rId7"/>
    <p:sldId id="259" r:id="rId8"/>
    <p:sldId id="276" r:id="rId9"/>
    <p:sldId id="277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93" r:id="rId24"/>
    <p:sldId id="294" r:id="rId25"/>
    <p:sldId id="295" r:id="rId26"/>
    <p:sldId id="296" r:id="rId27"/>
    <p:sldId id="29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75" r:id="rId44"/>
  </p:sldIdLst>
  <p:sldSz cx="9144000" cy="5143500" type="screen16x9"/>
  <p:notesSz cx="6858000" cy="9144000"/>
  <p:embeddedFontLst>
    <p:embeddedFont>
      <p:font typeface="Roboto" panose="020B0604020202020204" charset="0"/>
      <p:regular r:id="rId46"/>
      <p:bold r:id="rId47"/>
      <p:italic r:id="rId48"/>
      <p:boldItalic r:id="rId49"/>
    </p:embeddedFont>
    <p:embeddedFont>
      <p:font typeface="Roboto Mono" panose="020B0604020202020204" charset="0"/>
      <p:regular r:id="rId50"/>
      <p:bold r:id="rId51"/>
      <p:italic r:id="rId52"/>
      <p:boldItalic r:id="rId5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7E419D-0390-8033-2A08-5ECBDF528F61}" v="3015" dt="2024-08-19T00:37:47.5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font" Target="fonts/font2.fntdata"/><Relationship Id="rId50" Type="http://schemas.openxmlformats.org/officeDocument/2006/relationships/font" Target="fonts/font5.fntdata"/><Relationship Id="rId55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notesMaster" Target="notesMasters/notesMaster1.xml"/><Relationship Id="rId53" Type="http://schemas.openxmlformats.org/officeDocument/2006/relationships/font" Target="fonts/font8.fntdata"/><Relationship Id="rId58" Type="http://schemas.microsoft.com/office/2016/11/relationships/changesInfo" Target="changesInfos/changesInfo1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font" Target="fonts/font3.fntdata"/><Relationship Id="rId56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font" Target="fonts/font6.fntdata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font" Target="fonts/font1.fntdata"/><Relationship Id="rId59" Type="http://schemas.microsoft.com/office/2015/10/relationships/revisionInfo" Target="revisionInfo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font" Target="fonts/font4.fntdata"/><Relationship Id="rId57" Type="http://schemas.openxmlformats.org/officeDocument/2006/relationships/tableStyles" Target="tableStyle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font" Target="fonts/font7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DRIGO LUJAMBIO" userId="S::rodrigo.lujambiot@ucu.edu.uy::81ff485e-97fc-4586-9e03-dd0dbe7cf538" providerId="AD" clId="Web-{95B0A6D0-C77A-0A10-1185-F22A9F2B762E}"/>
    <pc:docChg chg="addSld modSld">
      <pc:chgData name="RODRIGO LUJAMBIO" userId="S::rodrigo.lujambiot@ucu.edu.uy::81ff485e-97fc-4586-9e03-dd0dbe7cf538" providerId="AD" clId="Web-{95B0A6D0-C77A-0A10-1185-F22A9F2B762E}" dt="2024-08-14T11:15:05.137" v="525" actId="20577"/>
      <pc:docMkLst>
        <pc:docMk/>
      </pc:docMkLst>
      <pc:sldChg chg="modSp add replId">
        <pc:chgData name="RODRIGO LUJAMBIO" userId="S::rodrigo.lujambiot@ucu.edu.uy::81ff485e-97fc-4586-9e03-dd0dbe7cf538" providerId="AD" clId="Web-{95B0A6D0-C77A-0A10-1185-F22A9F2B762E}" dt="2024-08-14T11:09:07.548" v="365" actId="20577"/>
        <pc:sldMkLst>
          <pc:docMk/>
          <pc:sldMk cId="2752992993" sldId="276"/>
        </pc:sldMkLst>
        <pc:spChg chg="mod">
          <ac:chgData name="RODRIGO LUJAMBIO" userId="S::rodrigo.lujambiot@ucu.edu.uy::81ff485e-97fc-4586-9e03-dd0dbe7cf538" providerId="AD" clId="Web-{95B0A6D0-C77A-0A10-1185-F22A9F2B762E}" dt="2024-08-14T11:01:03.472" v="5" actId="20577"/>
          <ac:spMkLst>
            <pc:docMk/>
            <pc:sldMk cId="2752992993" sldId="276"/>
            <ac:spMk id="93" creationId="{00000000-0000-0000-0000-000000000000}"/>
          </ac:spMkLst>
        </pc:spChg>
        <pc:spChg chg="mod">
          <ac:chgData name="RODRIGO LUJAMBIO" userId="S::rodrigo.lujambiot@ucu.edu.uy::81ff485e-97fc-4586-9e03-dd0dbe7cf538" providerId="AD" clId="Web-{95B0A6D0-C77A-0A10-1185-F22A9F2B762E}" dt="2024-08-14T11:09:07.548" v="365" actId="20577"/>
          <ac:spMkLst>
            <pc:docMk/>
            <pc:sldMk cId="2752992993" sldId="276"/>
            <ac:spMk id="96" creationId="{00000000-0000-0000-0000-000000000000}"/>
          </ac:spMkLst>
        </pc:spChg>
      </pc:sldChg>
      <pc:sldChg chg="modSp add replId">
        <pc:chgData name="RODRIGO LUJAMBIO" userId="S::rodrigo.lujambiot@ucu.edu.uy::81ff485e-97fc-4586-9e03-dd0dbe7cf538" providerId="AD" clId="Web-{95B0A6D0-C77A-0A10-1185-F22A9F2B762E}" dt="2024-08-14T11:15:05.137" v="525" actId="20577"/>
        <pc:sldMkLst>
          <pc:docMk/>
          <pc:sldMk cId="1609942692" sldId="277"/>
        </pc:sldMkLst>
        <pc:spChg chg="mod">
          <ac:chgData name="RODRIGO LUJAMBIO" userId="S::rodrigo.lujambiot@ucu.edu.uy::81ff485e-97fc-4586-9e03-dd0dbe7cf538" providerId="AD" clId="Web-{95B0A6D0-C77A-0A10-1185-F22A9F2B762E}" dt="2024-08-14T11:15:05.137" v="525" actId="20577"/>
          <ac:spMkLst>
            <pc:docMk/>
            <pc:sldMk cId="1609942692" sldId="277"/>
            <ac:spMk id="96" creationId="{00000000-0000-0000-0000-000000000000}"/>
          </ac:spMkLst>
        </pc:spChg>
      </pc:sldChg>
    </pc:docChg>
  </pc:docChgLst>
  <pc:docChgLst>
    <pc:chgData name="ANA BERGALLO" userId="S::laura.bergallo@ucu.edu.uy::00549db2-239e-4c76-8511-287f3e19b47a" providerId="AD" clId="Web-{C9ABD605-7639-8EC6-F41E-F7407303A5ED}"/>
    <pc:docChg chg="modSld">
      <pc:chgData name="ANA BERGALLO" userId="S::laura.bergallo@ucu.edu.uy::00549db2-239e-4c76-8511-287f3e19b47a" providerId="AD" clId="Web-{C9ABD605-7639-8EC6-F41E-F7407303A5ED}" dt="2024-08-14T21:53:19.298" v="8" actId="1076"/>
      <pc:docMkLst>
        <pc:docMk/>
      </pc:docMkLst>
      <pc:sldChg chg="modSp">
        <pc:chgData name="ANA BERGALLO" userId="S::laura.bergallo@ucu.edu.uy::00549db2-239e-4c76-8511-287f3e19b47a" providerId="AD" clId="Web-{C9ABD605-7639-8EC6-F41E-F7407303A5ED}" dt="2024-08-14T21:53:19.298" v="8" actId="1076"/>
        <pc:sldMkLst>
          <pc:docMk/>
          <pc:sldMk cId="0" sldId="256"/>
        </pc:sldMkLst>
        <pc:spChg chg="mod">
          <ac:chgData name="ANA BERGALLO" userId="S::laura.bergallo@ucu.edu.uy::00549db2-239e-4c76-8511-287f3e19b47a" providerId="AD" clId="Web-{C9ABD605-7639-8EC6-F41E-F7407303A5ED}" dt="2024-08-14T21:53:14.032" v="7" actId="20577"/>
          <ac:spMkLst>
            <pc:docMk/>
            <pc:sldMk cId="0" sldId="256"/>
            <ac:spMk id="62" creationId="{00000000-0000-0000-0000-000000000000}"/>
          </ac:spMkLst>
        </pc:spChg>
        <pc:spChg chg="mod">
          <ac:chgData name="ANA BERGALLO" userId="S::laura.bergallo@ucu.edu.uy::00549db2-239e-4c76-8511-287f3e19b47a" providerId="AD" clId="Web-{C9ABD605-7639-8EC6-F41E-F7407303A5ED}" dt="2024-08-14T21:53:19.298" v="8" actId="1076"/>
          <ac:spMkLst>
            <pc:docMk/>
            <pc:sldMk cId="0" sldId="256"/>
            <ac:spMk id="63" creationId="{00000000-0000-0000-0000-000000000000}"/>
          </ac:spMkLst>
        </pc:spChg>
      </pc:sldChg>
    </pc:docChg>
  </pc:docChgLst>
  <pc:docChgLst>
    <pc:chgData clId="Web-{C9ABD605-7639-8EC6-F41E-F7407303A5ED}"/>
    <pc:docChg chg="modSld">
      <pc:chgData name="" userId="" providerId="" clId="Web-{C9ABD605-7639-8EC6-F41E-F7407303A5ED}" dt="2024-08-14T21:53:11.250" v="4" actId="20577"/>
      <pc:docMkLst>
        <pc:docMk/>
      </pc:docMkLst>
      <pc:sldChg chg="modSp">
        <pc:chgData name="" userId="" providerId="" clId="Web-{C9ABD605-7639-8EC6-F41E-F7407303A5ED}" dt="2024-08-14T21:53:11.250" v="4" actId="20577"/>
        <pc:sldMkLst>
          <pc:docMk/>
          <pc:sldMk cId="0" sldId="256"/>
        </pc:sldMkLst>
        <pc:spChg chg="mod">
          <ac:chgData name="" userId="" providerId="" clId="Web-{C9ABD605-7639-8EC6-F41E-F7407303A5ED}" dt="2024-08-14T21:53:11.250" v="4" actId="20577"/>
          <ac:spMkLst>
            <pc:docMk/>
            <pc:sldMk cId="0" sldId="256"/>
            <ac:spMk id="62" creationId="{00000000-0000-0000-0000-000000000000}"/>
          </ac:spMkLst>
        </pc:spChg>
      </pc:sldChg>
    </pc:docChg>
  </pc:docChgLst>
  <pc:docChgLst>
    <pc:chgData name="RODRIGO LUJAMBIO" userId="S::rodrigo.lujambiot@ucu.edu.uy::81ff485e-97fc-4586-9e03-dd0dbe7cf538" providerId="AD" clId="Web-{477E419D-0390-8033-2A08-5ECBDF528F61}"/>
    <pc:docChg chg="addSld delSld modSld">
      <pc:chgData name="RODRIGO LUJAMBIO" userId="S::rodrigo.lujambiot@ucu.edu.uy::81ff485e-97fc-4586-9e03-dd0dbe7cf538" providerId="AD" clId="Web-{477E419D-0390-8033-2A08-5ECBDF528F61}" dt="2024-08-19T00:37:30.953" v="1596"/>
      <pc:docMkLst>
        <pc:docMk/>
      </pc:docMkLst>
      <pc:sldChg chg="del">
        <pc:chgData name="RODRIGO LUJAMBIO" userId="S::rodrigo.lujambiot@ucu.edu.uy::81ff485e-97fc-4586-9e03-dd0dbe7cf538" providerId="AD" clId="Web-{477E419D-0390-8033-2A08-5ECBDF528F61}" dt="2024-08-18T23:05:27.079" v="1573"/>
        <pc:sldMkLst>
          <pc:docMk/>
          <pc:sldMk cId="0" sldId="273"/>
        </pc:sldMkLst>
      </pc:sldChg>
      <pc:sldChg chg="del">
        <pc:chgData name="RODRIGO LUJAMBIO" userId="S::rodrigo.lujambiot@ucu.edu.uy::81ff485e-97fc-4586-9e03-dd0dbe7cf538" providerId="AD" clId="Web-{477E419D-0390-8033-2A08-5ECBDF528F61}" dt="2024-08-18T23:05:27.063" v="1572"/>
        <pc:sldMkLst>
          <pc:docMk/>
          <pc:sldMk cId="0" sldId="274"/>
        </pc:sldMkLst>
      </pc:sldChg>
      <pc:sldChg chg="delSp modSp add replId">
        <pc:chgData name="RODRIGO LUJAMBIO" userId="S::rodrigo.lujambiot@ucu.edu.uy::81ff485e-97fc-4586-9e03-dd0dbe7cf538" providerId="AD" clId="Web-{477E419D-0390-8033-2A08-5ECBDF528F61}" dt="2024-08-18T18:15:10.190" v="248" actId="20577"/>
        <pc:sldMkLst>
          <pc:docMk/>
          <pc:sldMk cId="1642742329" sldId="278"/>
        </pc:sldMkLst>
        <pc:spChg chg="mod">
          <ac:chgData name="RODRIGO LUJAMBIO" userId="S::rodrigo.lujambiot@ucu.edu.uy::81ff485e-97fc-4586-9e03-dd0dbe7cf538" providerId="AD" clId="Web-{477E419D-0390-8033-2A08-5ECBDF528F61}" dt="2024-08-18T18:02:20.677" v="2" actId="20577"/>
          <ac:spMkLst>
            <pc:docMk/>
            <pc:sldMk cId="1642742329" sldId="278"/>
            <ac:spMk id="250" creationId="{00000000-0000-0000-0000-000000000000}"/>
          </ac:spMkLst>
        </pc:spChg>
        <pc:spChg chg="mod">
          <ac:chgData name="RODRIGO LUJAMBIO" userId="S::rodrigo.lujambiot@ucu.edu.uy::81ff485e-97fc-4586-9e03-dd0dbe7cf538" providerId="AD" clId="Web-{477E419D-0390-8033-2A08-5ECBDF528F61}" dt="2024-08-18T18:15:10.190" v="248" actId="20577"/>
          <ac:spMkLst>
            <pc:docMk/>
            <pc:sldMk cId="1642742329" sldId="278"/>
            <ac:spMk id="251" creationId="{00000000-0000-0000-0000-000000000000}"/>
          </ac:spMkLst>
        </pc:spChg>
        <pc:picChg chg="del">
          <ac:chgData name="RODRIGO LUJAMBIO" userId="S::rodrigo.lujambiot@ucu.edu.uy::81ff485e-97fc-4586-9e03-dd0dbe7cf538" providerId="AD" clId="Web-{477E419D-0390-8033-2A08-5ECBDF528F61}" dt="2024-08-18T18:02:17.927" v="1"/>
          <ac:picMkLst>
            <pc:docMk/>
            <pc:sldMk cId="1642742329" sldId="278"/>
            <ac:picMk id="253" creationId="{00000000-0000-0000-0000-000000000000}"/>
          </ac:picMkLst>
        </pc:picChg>
      </pc:sldChg>
      <pc:sldChg chg="addSp modSp add replId">
        <pc:chgData name="RODRIGO LUJAMBIO" userId="S::rodrigo.lujambiot@ucu.edu.uy::81ff485e-97fc-4586-9e03-dd0dbe7cf538" providerId="AD" clId="Web-{477E419D-0390-8033-2A08-5ECBDF528F61}" dt="2024-08-18T18:15:40.269" v="256" actId="1076"/>
        <pc:sldMkLst>
          <pc:docMk/>
          <pc:sldMk cId="3927815606" sldId="279"/>
        </pc:sldMkLst>
        <pc:spChg chg="mod">
          <ac:chgData name="RODRIGO LUJAMBIO" userId="S::rodrigo.lujambiot@ucu.edu.uy::81ff485e-97fc-4586-9e03-dd0dbe7cf538" providerId="AD" clId="Web-{477E419D-0390-8033-2A08-5ECBDF528F61}" dt="2024-08-18T18:15:16.831" v="251" actId="20577"/>
          <ac:spMkLst>
            <pc:docMk/>
            <pc:sldMk cId="3927815606" sldId="279"/>
            <ac:spMk id="251" creationId="{00000000-0000-0000-0000-000000000000}"/>
          </ac:spMkLst>
        </pc:spChg>
        <pc:picChg chg="add mod">
          <ac:chgData name="RODRIGO LUJAMBIO" userId="S::rodrigo.lujambiot@ucu.edu.uy::81ff485e-97fc-4586-9e03-dd0dbe7cf538" providerId="AD" clId="Web-{477E419D-0390-8033-2A08-5ECBDF528F61}" dt="2024-08-18T18:15:40.269" v="256" actId="1076"/>
          <ac:picMkLst>
            <pc:docMk/>
            <pc:sldMk cId="3927815606" sldId="279"/>
            <ac:picMk id="2" creationId="{24F5626C-6E95-0D1A-0262-9C316BB72CE8}"/>
          </ac:picMkLst>
        </pc:picChg>
      </pc:sldChg>
      <pc:sldChg chg="modSp add replId">
        <pc:chgData name="RODRIGO LUJAMBIO" userId="S::rodrigo.lujambiot@ucu.edu.uy::81ff485e-97fc-4586-9e03-dd0dbe7cf538" providerId="AD" clId="Web-{477E419D-0390-8033-2A08-5ECBDF528F61}" dt="2024-08-18T18:58:23.966" v="643" actId="20577"/>
        <pc:sldMkLst>
          <pc:docMk/>
          <pc:sldMk cId="854169501" sldId="280"/>
        </pc:sldMkLst>
        <pc:spChg chg="mod">
          <ac:chgData name="RODRIGO LUJAMBIO" userId="S::rodrigo.lujambiot@ucu.edu.uy::81ff485e-97fc-4586-9e03-dd0dbe7cf538" providerId="AD" clId="Web-{477E419D-0390-8033-2A08-5ECBDF528F61}" dt="2024-08-18T18:47:30.942" v="274" actId="20577"/>
          <ac:spMkLst>
            <pc:docMk/>
            <pc:sldMk cId="854169501" sldId="280"/>
            <ac:spMk id="250" creationId="{00000000-0000-0000-0000-000000000000}"/>
          </ac:spMkLst>
        </pc:spChg>
        <pc:spChg chg="mod">
          <ac:chgData name="RODRIGO LUJAMBIO" userId="S::rodrigo.lujambiot@ucu.edu.uy::81ff485e-97fc-4586-9e03-dd0dbe7cf538" providerId="AD" clId="Web-{477E419D-0390-8033-2A08-5ECBDF528F61}" dt="2024-08-18T18:58:23.966" v="643" actId="20577"/>
          <ac:spMkLst>
            <pc:docMk/>
            <pc:sldMk cId="854169501" sldId="280"/>
            <ac:spMk id="251" creationId="{00000000-0000-0000-0000-000000000000}"/>
          </ac:spMkLst>
        </pc:spChg>
      </pc:sldChg>
      <pc:sldChg chg="modSp add replId">
        <pc:chgData name="RODRIGO LUJAMBIO" userId="S::rodrigo.lujambiot@ucu.edu.uy::81ff485e-97fc-4586-9e03-dd0dbe7cf538" providerId="AD" clId="Web-{477E419D-0390-8033-2A08-5ECBDF528F61}" dt="2024-08-18T19:00:51.909" v="677" actId="20577"/>
        <pc:sldMkLst>
          <pc:docMk/>
          <pc:sldMk cId="2053659249" sldId="281"/>
        </pc:sldMkLst>
        <pc:spChg chg="mod">
          <ac:chgData name="RODRIGO LUJAMBIO" userId="S::rodrigo.lujambiot@ucu.edu.uy::81ff485e-97fc-4586-9e03-dd0dbe7cf538" providerId="AD" clId="Web-{477E419D-0390-8033-2A08-5ECBDF528F61}" dt="2024-08-18T19:00:51.909" v="677" actId="20577"/>
          <ac:spMkLst>
            <pc:docMk/>
            <pc:sldMk cId="2053659249" sldId="281"/>
            <ac:spMk id="251" creationId="{00000000-0000-0000-0000-000000000000}"/>
          </ac:spMkLst>
        </pc:spChg>
      </pc:sldChg>
      <pc:sldChg chg="addSp modSp add replId">
        <pc:chgData name="RODRIGO LUJAMBIO" userId="S::rodrigo.lujambiot@ucu.edu.uy::81ff485e-97fc-4586-9e03-dd0dbe7cf538" providerId="AD" clId="Web-{477E419D-0390-8033-2A08-5ECBDF528F61}" dt="2024-08-18T19:01:27.801" v="684" actId="1076"/>
        <pc:sldMkLst>
          <pc:docMk/>
          <pc:sldMk cId="4194617811" sldId="282"/>
        </pc:sldMkLst>
        <pc:spChg chg="mod">
          <ac:chgData name="RODRIGO LUJAMBIO" userId="S::rodrigo.lujambiot@ucu.edu.uy::81ff485e-97fc-4586-9e03-dd0dbe7cf538" providerId="AD" clId="Web-{477E419D-0390-8033-2A08-5ECBDF528F61}" dt="2024-08-18T19:01:00.050" v="681" actId="20577"/>
          <ac:spMkLst>
            <pc:docMk/>
            <pc:sldMk cId="4194617811" sldId="282"/>
            <ac:spMk id="251" creationId="{00000000-0000-0000-0000-000000000000}"/>
          </ac:spMkLst>
        </pc:spChg>
        <pc:picChg chg="add mod">
          <ac:chgData name="RODRIGO LUJAMBIO" userId="S::rodrigo.lujambiot@ucu.edu.uy::81ff485e-97fc-4586-9e03-dd0dbe7cf538" providerId="AD" clId="Web-{477E419D-0390-8033-2A08-5ECBDF528F61}" dt="2024-08-18T19:01:27.801" v="684" actId="1076"/>
          <ac:picMkLst>
            <pc:docMk/>
            <pc:sldMk cId="4194617811" sldId="282"/>
            <ac:picMk id="2" creationId="{0E8ED86C-1E1A-94F9-1835-29B20311C9D6}"/>
          </ac:picMkLst>
        </pc:picChg>
      </pc:sldChg>
      <pc:sldChg chg="add del replId">
        <pc:chgData name="RODRIGO LUJAMBIO" userId="S::rodrigo.lujambiot@ucu.edu.uy::81ff485e-97fc-4586-9e03-dd0dbe7cf538" providerId="AD" clId="Web-{477E419D-0390-8033-2A08-5ECBDF528F61}" dt="2024-08-18T19:10:29.383" v="686"/>
        <pc:sldMkLst>
          <pc:docMk/>
          <pc:sldMk cId="575356379" sldId="283"/>
        </pc:sldMkLst>
      </pc:sldChg>
      <pc:sldChg chg="addSp modSp add replId">
        <pc:chgData name="RODRIGO LUJAMBIO" userId="S::rodrigo.lujambiot@ucu.edu.uy::81ff485e-97fc-4586-9e03-dd0dbe7cf538" providerId="AD" clId="Web-{477E419D-0390-8033-2A08-5ECBDF528F61}" dt="2024-08-18T19:15:04.503" v="875" actId="1076"/>
        <pc:sldMkLst>
          <pc:docMk/>
          <pc:sldMk cId="3255606143" sldId="283"/>
        </pc:sldMkLst>
        <pc:spChg chg="mod">
          <ac:chgData name="RODRIGO LUJAMBIO" userId="S::rodrigo.lujambiot@ucu.edu.uy::81ff485e-97fc-4586-9e03-dd0dbe7cf538" providerId="AD" clId="Web-{477E419D-0390-8033-2A08-5ECBDF528F61}" dt="2024-08-18T19:15:02.065" v="873" actId="20577"/>
          <ac:spMkLst>
            <pc:docMk/>
            <pc:sldMk cId="3255606143" sldId="283"/>
            <ac:spMk id="251" creationId="{00000000-0000-0000-0000-000000000000}"/>
          </ac:spMkLst>
        </pc:spChg>
        <pc:picChg chg="add mod">
          <ac:chgData name="RODRIGO LUJAMBIO" userId="S::rodrigo.lujambiot@ucu.edu.uy::81ff485e-97fc-4586-9e03-dd0dbe7cf538" providerId="AD" clId="Web-{477E419D-0390-8033-2A08-5ECBDF528F61}" dt="2024-08-18T19:15:04.503" v="875" actId="1076"/>
          <ac:picMkLst>
            <pc:docMk/>
            <pc:sldMk cId="3255606143" sldId="283"/>
            <ac:picMk id="2" creationId="{EF024964-5B20-AC76-4987-2B4EA5F976F5}"/>
          </ac:picMkLst>
        </pc:picChg>
      </pc:sldChg>
      <pc:sldChg chg="addSp delSp modSp add replId">
        <pc:chgData name="RODRIGO LUJAMBIO" userId="S::rodrigo.lujambiot@ucu.edu.uy::81ff485e-97fc-4586-9e03-dd0dbe7cf538" providerId="AD" clId="Web-{477E419D-0390-8033-2A08-5ECBDF528F61}" dt="2024-08-18T19:20:53.783" v="888" actId="1076"/>
        <pc:sldMkLst>
          <pc:docMk/>
          <pc:sldMk cId="1951819249" sldId="284"/>
        </pc:sldMkLst>
        <pc:spChg chg="mod">
          <ac:chgData name="RODRIGO LUJAMBIO" userId="S::rodrigo.lujambiot@ucu.edu.uy::81ff485e-97fc-4586-9e03-dd0dbe7cf538" providerId="AD" clId="Web-{477E419D-0390-8033-2A08-5ECBDF528F61}" dt="2024-08-18T19:15:17.988" v="879" actId="20577"/>
          <ac:spMkLst>
            <pc:docMk/>
            <pc:sldMk cId="1951819249" sldId="284"/>
            <ac:spMk id="251" creationId="{00000000-0000-0000-0000-000000000000}"/>
          </ac:spMkLst>
        </pc:spChg>
        <pc:picChg chg="del">
          <ac:chgData name="RODRIGO LUJAMBIO" userId="S::rodrigo.lujambiot@ucu.edu.uy::81ff485e-97fc-4586-9e03-dd0dbe7cf538" providerId="AD" clId="Web-{477E419D-0390-8033-2A08-5ECBDF528F61}" dt="2024-08-18T19:15:19.628" v="880"/>
          <ac:picMkLst>
            <pc:docMk/>
            <pc:sldMk cId="1951819249" sldId="284"/>
            <ac:picMk id="2" creationId="{EF024964-5B20-AC76-4987-2B4EA5F976F5}"/>
          </ac:picMkLst>
        </pc:picChg>
        <pc:picChg chg="add mod">
          <ac:chgData name="RODRIGO LUJAMBIO" userId="S::rodrigo.lujambiot@ucu.edu.uy::81ff485e-97fc-4586-9e03-dd0dbe7cf538" providerId="AD" clId="Web-{477E419D-0390-8033-2A08-5ECBDF528F61}" dt="2024-08-18T19:20:44.454" v="884" actId="1076"/>
          <ac:picMkLst>
            <pc:docMk/>
            <pc:sldMk cId="1951819249" sldId="284"/>
            <ac:picMk id="3" creationId="{83A3790E-84B6-2689-017A-034478643C8A}"/>
          </ac:picMkLst>
        </pc:picChg>
        <pc:picChg chg="add mod">
          <ac:chgData name="RODRIGO LUJAMBIO" userId="S::rodrigo.lujambiot@ucu.edu.uy::81ff485e-97fc-4586-9e03-dd0dbe7cf538" providerId="AD" clId="Web-{477E419D-0390-8033-2A08-5ECBDF528F61}" dt="2024-08-18T19:20:53.783" v="888" actId="1076"/>
          <ac:picMkLst>
            <pc:docMk/>
            <pc:sldMk cId="1951819249" sldId="284"/>
            <ac:picMk id="5" creationId="{81C7A8EC-0646-2AA4-4F55-1DBDC07A466D}"/>
          </ac:picMkLst>
        </pc:picChg>
      </pc:sldChg>
      <pc:sldChg chg="delSp modSp add replId">
        <pc:chgData name="RODRIGO LUJAMBIO" userId="S::rodrigo.lujambiot@ucu.edu.uy::81ff485e-97fc-4586-9e03-dd0dbe7cf538" providerId="AD" clId="Web-{477E419D-0390-8033-2A08-5ECBDF528F61}" dt="2024-08-18T19:26:07.044" v="1176" actId="20577"/>
        <pc:sldMkLst>
          <pc:docMk/>
          <pc:sldMk cId="3524269573" sldId="285"/>
        </pc:sldMkLst>
        <pc:spChg chg="mod">
          <ac:chgData name="RODRIGO LUJAMBIO" userId="S::rodrigo.lujambiot@ucu.edu.uy::81ff485e-97fc-4586-9e03-dd0dbe7cf538" providerId="AD" clId="Web-{477E419D-0390-8033-2A08-5ECBDF528F61}" dt="2024-08-18T19:26:07.044" v="1176" actId="20577"/>
          <ac:spMkLst>
            <pc:docMk/>
            <pc:sldMk cId="3524269573" sldId="285"/>
            <ac:spMk id="251" creationId="{00000000-0000-0000-0000-000000000000}"/>
          </ac:spMkLst>
        </pc:spChg>
        <pc:picChg chg="del">
          <ac:chgData name="RODRIGO LUJAMBIO" userId="S::rodrigo.lujambiot@ucu.edu.uy::81ff485e-97fc-4586-9e03-dd0dbe7cf538" providerId="AD" clId="Web-{477E419D-0390-8033-2A08-5ECBDF528F61}" dt="2024-08-18T19:21:12.533" v="891"/>
          <ac:picMkLst>
            <pc:docMk/>
            <pc:sldMk cId="3524269573" sldId="285"/>
            <ac:picMk id="3" creationId="{83A3790E-84B6-2689-017A-034478643C8A}"/>
          </ac:picMkLst>
        </pc:picChg>
        <pc:picChg chg="del">
          <ac:chgData name="RODRIGO LUJAMBIO" userId="S::rodrigo.lujambiot@ucu.edu.uy::81ff485e-97fc-4586-9e03-dd0dbe7cf538" providerId="AD" clId="Web-{477E419D-0390-8033-2A08-5ECBDF528F61}" dt="2024-08-18T19:21:11.752" v="890"/>
          <ac:picMkLst>
            <pc:docMk/>
            <pc:sldMk cId="3524269573" sldId="285"/>
            <ac:picMk id="5" creationId="{81C7A8EC-0646-2AA4-4F55-1DBDC07A466D}"/>
          </ac:picMkLst>
        </pc:picChg>
      </pc:sldChg>
      <pc:sldChg chg="addSp modSp add replId">
        <pc:chgData name="RODRIGO LUJAMBIO" userId="S::rodrigo.lujambiot@ucu.edu.uy::81ff485e-97fc-4586-9e03-dd0dbe7cf538" providerId="AD" clId="Web-{477E419D-0390-8033-2A08-5ECBDF528F61}" dt="2024-08-18T19:27:54.126" v="1185" actId="1076"/>
        <pc:sldMkLst>
          <pc:docMk/>
          <pc:sldMk cId="4020274794" sldId="286"/>
        </pc:sldMkLst>
        <pc:spChg chg="mod">
          <ac:chgData name="RODRIGO LUJAMBIO" userId="S::rodrigo.lujambiot@ucu.edu.uy::81ff485e-97fc-4586-9e03-dd0dbe7cf538" providerId="AD" clId="Web-{477E419D-0390-8033-2A08-5ECBDF528F61}" dt="2024-08-18T19:27:38.266" v="1180" actId="20577"/>
          <ac:spMkLst>
            <pc:docMk/>
            <pc:sldMk cId="4020274794" sldId="286"/>
            <ac:spMk id="251" creationId="{00000000-0000-0000-0000-000000000000}"/>
          </ac:spMkLst>
        </pc:spChg>
        <pc:picChg chg="add mod">
          <ac:chgData name="RODRIGO LUJAMBIO" userId="S::rodrigo.lujambiot@ucu.edu.uy::81ff485e-97fc-4586-9e03-dd0dbe7cf538" providerId="AD" clId="Web-{477E419D-0390-8033-2A08-5ECBDF528F61}" dt="2024-08-18T19:27:54.126" v="1185" actId="1076"/>
          <ac:picMkLst>
            <pc:docMk/>
            <pc:sldMk cId="4020274794" sldId="286"/>
            <ac:picMk id="2" creationId="{A4891D00-ECCA-9F7A-B646-FFDD07C443CD}"/>
          </ac:picMkLst>
        </pc:picChg>
        <pc:picChg chg="add">
          <ac:chgData name="RODRIGO LUJAMBIO" userId="S::rodrigo.lujambiot@ucu.edu.uy::81ff485e-97fc-4586-9e03-dd0dbe7cf538" providerId="AD" clId="Web-{477E419D-0390-8033-2A08-5ECBDF528F61}" dt="2024-08-18T19:27:51.032" v="1184"/>
          <ac:picMkLst>
            <pc:docMk/>
            <pc:sldMk cId="4020274794" sldId="286"/>
            <ac:picMk id="4" creationId="{1CA021AA-430A-F2D9-9874-1DF82002E938}"/>
          </ac:picMkLst>
        </pc:picChg>
      </pc:sldChg>
      <pc:sldChg chg="addSp delSp modSp add replId">
        <pc:chgData name="RODRIGO LUJAMBIO" userId="S::rodrigo.lujambiot@ucu.edu.uy::81ff485e-97fc-4586-9e03-dd0dbe7cf538" providerId="AD" clId="Web-{477E419D-0390-8033-2A08-5ECBDF528F61}" dt="2024-08-18T21:46:07.875" v="1254" actId="1076"/>
        <pc:sldMkLst>
          <pc:docMk/>
          <pc:sldMk cId="1509387279" sldId="287"/>
        </pc:sldMkLst>
        <pc:spChg chg="mod">
          <ac:chgData name="RODRIGO LUJAMBIO" userId="S::rodrigo.lujambiot@ucu.edu.uy::81ff485e-97fc-4586-9e03-dd0dbe7cf538" providerId="AD" clId="Web-{477E419D-0390-8033-2A08-5ECBDF528F61}" dt="2024-08-18T21:45:28.139" v="1242" actId="20577"/>
          <ac:spMkLst>
            <pc:docMk/>
            <pc:sldMk cId="1509387279" sldId="287"/>
            <ac:spMk id="251" creationId="{00000000-0000-0000-0000-000000000000}"/>
          </ac:spMkLst>
        </pc:spChg>
        <pc:picChg chg="add del mod">
          <ac:chgData name="RODRIGO LUJAMBIO" userId="S::rodrigo.lujambiot@ucu.edu.uy::81ff485e-97fc-4586-9e03-dd0dbe7cf538" providerId="AD" clId="Web-{477E419D-0390-8033-2A08-5ECBDF528F61}" dt="2024-08-18T21:45:40.577" v="1248"/>
          <ac:picMkLst>
            <pc:docMk/>
            <pc:sldMk cId="1509387279" sldId="287"/>
            <ac:picMk id="2" creationId="{234A436D-8B80-CF36-37ED-FB6453C25E29}"/>
          </ac:picMkLst>
        </pc:picChg>
        <pc:picChg chg="add mod">
          <ac:chgData name="RODRIGO LUJAMBIO" userId="S::rodrigo.lujambiot@ucu.edu.uy::81ff485e-97fc-4586-9e03-dd0dbe7cf538" providerId="AD" clId="Web-{477E419D-0390-8033-2A08-5ECBDF528F61}" dt="2024-08-18T21:46:07.875" v="1254" actId="1076"/>
          <ac:picMkLst>
            <pc:docMk/>
            <pc:sldMk cId="1509387279" sldId="287"/>
            <ac:picMk id="3" creationId="{2D3CDED9-EF48-3BBE-F0FC-A279E1C471F1}"/>
          </ac:picMkLst>
        </pc:picChg>
      </pc:sldChg>
      <pc:sldChg chg="delSp modSp add replId">
        <pc:chgData name="RODRIGO LUJAMBIO" userId="S::rodrigo.lujambiot@ucu.edu.uy::81ff485e-97fc-4586-9e03-dd0dbe7cf538" providerId="AD" clId="Web-{477E419D-0390-8033-2A08-5ECBDF528F61}" dt="2024-08-18T22:20:18.238" v="1354" actId="20577"/>
        <pc:sldMkLst>
          <pc:docMk/>
          <pc:sldMk cId="4180649973" sldId="288"/>
        </pc:sldMkLst>
        <pc:spChg chg="mod">
          <ac:chgData name="RODRIGO LUJAMBIO" userId="S::rodrigo.lujambiot@ucu.edu.uy::81ff485e-97fc-4586-9e03-dd0dbe7cf538" providerId="AD" clId="Web-{477E419D-0390-8033-2A08-5ECBDF528F61}" dt="2024-08-18T22:14:12.854" v="1259" actId="20577"/>
          <ac:spMkLst>
            <pc:docMk/>
            <pc:sldMk cId="4180649973" sldId="288"/>
            <ac:spMk id="250" creationId="{00000000-0000-0000-0000-000000000000}"/>
          </ac:spMkLst>
        </pc:spChg>
        <pc:spChg chg="mod">
          <ac:chgData name="RODRIGO LUJAMBIO" userId="S::rodrigo.lujambiot@ucu.edu.uy::81ff485e-97fc-4586-9e03-dd0dbe7cf538" providerId="AD" clId="Web-{477E419D-0390-8033-2A08-5ECBDF528F61}" dt="2024-08-18T22:20:18.238" v="1354" actId="20577"/>
          <ac:spMkLst>
            <pc:docMk/>
            <pc:sldMk cId="4180649973" sldId="288"/>
            <ac:spMk id="251" creationId="{00000000-0000-0000-0000-000000000000}"/>
          </ac:spMkLst>
        </pc:spChg>
        <pc:picChg chg="del">
          <ac:chgData name="RODRIGO LUJAMBIO" userId="S::rodrigo.lujambiot@ucu.edu.uy::81ff485e-97fc-4586-9e03-dd0dbe7cf538" providerId="AD" clId="Web-{477E419D-0390-8033-2A08-5ECBDF528F61}" dt="2024-08-18T22:14:14.854" v="1260"/>
          <ac:picMkLst>
            <pc:docMk/>
            <pc:sldMk cId="4180649973" sldId="288"/>
            <ac:picMk id="3" creationId="{2D3CDED9-EF48-3BBE-F0FC-A279E1C471F1}"/>
          </ac:picMkLst>
        </pc:picChg>
      </pc:sldChg>
      <pc:sldChg chg="modSp add replId">
        <pc:chgData name="RODRIGO LUJAMBIO" userId="S::rodrigo.lujambiot@ucu.edu.uy::81ff485e-97fc-4586-9e03-dd0dbe7cf538" providerId="AD" clId="Web-{477E419D-0390-8033-2A08-5ECBDF528F61}" dt="2024-08-18T22:25:39.480" v="1554" actId="20577"/>
        <pc:sldMkLst>
          <pc:docMk/>
          <pc:sldMk cId="3853987746" sldId="289"/>
        </pc:sldMkLst>
        <pc:spChg chg="mod">
          <ac:chgData name="RODRIGO LUJAMBIO" userId="S::rodrigo.lujambiot@ucu.edu.uy::81ff485e-97fc-4586-9e03-dd0dbe7cf538" providerId="AD" clId="Web-{477E419D-0390-8033-2A08-5ECBDF528F61}" dt="2024-08-18T22:25:39.480" v="1554" actId="20577"/>
          <ac:spMkLst>
            <pc:docMk/>
            <pc:sldMk cId="3853987746" sldId="289"/>
            <ac:spMk id="251" creationId="{00000000-0000-0000-0000-000000000000}"/>
          </ac:spMkLst>
        </pc:spChg>
      </pc:sldChg>
      <pc:sldChg chg="addSp delSp modSp add replId">
        <pc:chgData name="RODRIGO LUJAMBIO" userId="S::rodrigo.lujambiot@ucu.edu.uy::81ff485e-97fc-4586-9e03-dd0dbe7cf538" providerId="AD" clId="Web-{477E419D-0390-8033-2A08-5ECBDF528F61}" dt="2024-08-18T23:05:06.063" v="1567" actId="1076"/>
        <pc:sldMkLst>
          <pc:docMk/>
          <pc:sldMk cId="909796814" sldId="290"/>
        </pc:sldMkLst>
        <pc:spChg chg="mod">
          <ac:chgData name="RODRIGO LUJAMBIO" userId="S::rodrigo.lujambiot@ucu.edu.uy::81ff485e-97fc-4586-9e03-dd0dbe7cf538" providerId="AD" clId="Web-{477E419D-0390-8033-2A08-5ECBDF528F61}" dt="2024-08-18T22:25:44.793" v="1557" actId="20577"/>
          <ac:spMkLst>
            <pc:docMk/>
            <pc:sldMk cId="909796814" sldId="290"/>
            <ac:spMk id="251" creationId="{00000000-0000-0000-0000-000000000000}"/>
          </ac:spMkLst>
        </pc:spChg>
        <pc:picChg chg="add mod">
          <ac:chgData name="RODRIGO LUJAMBIO" userId="S::rodrigo.lujambiot@ucu.edu.uy::81ff485e-97fc-4586-9e03-dd0dbe7cf538" providerId="AD" clId="Web-{477E419D-0390-8033-2A08-5ECBDF528F61}" dt="2024-08-18T23:05:06.063" v="1567" actId="1076"/>
          <ac:picMkLst>
            <pc:docMk/>
            <pc:sldMk cId="909796814" sldId="290"/>
            <ac:picMk id="2" creationId="{270B1F68-E199-D140-6C42-CE90A39E6B56}"/>
          </ac:picMkLst>
        </pc:picChg>
        <pc:picChg chg="add del mod">
          <ac:chgData name="RODRIGO LUJAMBIO" userId="S::rodrigo.lujambiot@ucu.edu.uy::81ff485e-97fc-4586-9e03-dd0dbe7cf538" providerId="AD" clId="Web-{477E419D-0390-8033-2A08-5ECBDF528F61}" dt="2024-08-18T23:05:03.797" v="1566"/>
          <ac:picMkLst>
            <pc:docMk/>
            <pc:sldMk cId="909796814" sldId="290"/>
            <ac:picMk id="3" creationId="{721D0A28-9B58-B783-6C7A-703BC08A5F27}"/>
          </ac:picMkLst>
        </pc:picChg>
      </pc:sldChg>
      <pc:sldChg chg="delSp modSp add replId">
        <pc:chgData name="RODRIGO LUJAMBIO" userId="S::rodrigo.lujambiot@ucu.edu.uy::81ff485e-97fc-4586-9e03-dd0dbe7cf538" providerId="AD" clId="Web-{477E419D-0390-8033-2A08-5ECBDF528F61}" dt="2024-08-18T23:05:17.282" v="1571" actId="1076"/>
        <pc:sldMkLst>
          <pc:docMk/>
          <pc:sldMk cId="2458586639" sldId="291"/>
        </pc:sldMkLst>
        <pc:picChg chg="del">
          <ac:chgData name="RODRIGO LUJAMBIO" userId="S::rodrigo.lujambiot@ucu.edu.uy::81ff485e-97fc-4586-9e03-dd0dbe7cf538" providerId="AD" clId="Web-{477E419D-0390-8033-2A08-5ECBDF528F61}" dt="2024-08-18T23:05:08.954" v="1568"/>
          <ac:picMkLst>
            <pc:docMk/>
            <pc:sldMk cId="2458586639" sldId="291"/>
            <ac:picMk id="2" creationId="{270B1F68-E199-D140-6C42-CE90A39E6B56}"/>
          </ac:picMkLst>
        </pc:picChg>
        <pc:picChg chg="mod">
          <ac:chgData name="RODRIGO LUJAMBIO" userId="S::rodrigo.lujambiot@ucu.edu.uy::81ff485e-97fc-4586-9e03-dd0dbe7cf538" providerId="AD" clId="Web-{477E419D-0390-8033-2A08-5ECBDF528F61}" dt="2024-08-18T23:05:17.282" v="1571" actId="1076"/>
          <ac:picMkLst>
            <pc:docMk/>
            <pc:sldMk cId="2458586639" sldId="291"/>
            <ac:picMk id="3" creationId="{721D0A28-9B58-B783-6C7A-703BC08A5F27}"/>
          </ac:picMkLst>
        </pc:picChg>
      </pc:sldChg>
      <pc:sldChg chg="addSp delSp modSp add replId">
        <pc:chgData name="RODRIGO LUJAMBIO" userId="S::rodrigo.lujambiot@ucu.edu.uy::81ff485e-97fc-4586-9e03-dd0dbe7cf538" providerId="AD" clId="Web-{477E419D-0390-8033-2A08-5ECBDF528F61}" dt="2024-08-19T00:34:41.181" v="1591" actId="1076"/>
        <pc:sldMkLst>
          <pc:docMk/>
          <pc:sldMk cId="3349040278" sldId="292"/>
        </pc:sldMkLst>
        <pc:spChg chg="mod">
          <ac:chgData name="RODRIGO LUJAMBIO" userId="S::rodrigo.lujambiot@ucu.edu.uy::81ff485e-97fc-4586-9e03-dd0dbe7cf538" providerId="AD" clId="Web-{477E419D-0390-8033-2A08-5ECBDF528F61}" dt="2024-08-18T23:46:34.551" v="1587" actId="20577"/>
          <ac:spMkLst>
            <pc:docMk/>
            <pc:sldMk cId="3349040278" sldId="292"/>
            <ac:spMk id="250" creationId="{00000000-0000-0000-0000-000000000000}"/>
          </ac:spMkLst>
        </pc:spChg>
        <pc:picChg chg="add mod">
          <ac:chgData name="RODRIGO LUJAMBIO" userId="S::rodrigo.lujambiot@ucu.edu.uy::81ff485e-97fc-4586-9e03-dd0dbe7cf538" providerId="AD" clId="Web-{477E419D-0390-8033-2A08-5ECBDF528F61}" dt="2024-08-19T00:34:41.181" v="1591" actId="1076"/>
          <ac:picMkLst>
            <pc:docMk/>
            <pc:sldMk cId="3349040278" sldId="292"/>
            <ac:picMk id="2" creationId="{0D931740-78A4-2F10-80B6-DB2D7BD38B35}"/>
          </ac:picMkLst>
        </pc:picChg>
        <pc:picChg chg="del">
          <ac:chgData name="RODRIGO LUJAMBIO" userId="S::rodrigo.lujambiot@ucu.edu.uy::81ff485e-97fc-4586-9e03-dd0dbe7cf538" providerId="AD" clId="Web-{477E419D-0390-8033-2A08-5ECBDF528F61}" dt="2024-08-18T23:46:27.832" v="1575"/>
          <ac:picMkLst>
            <pc:docMk/>
            <pc:sldMk cId="3349040278" sldId="292"/>
            <ac:picMk id="3" creationId="{721D0A28-9B58-B783-6C7A-703BC08A5F27}"/>
          </ac:picMkLst>
        </pc:picChg>
      </pc:sldChg>
      <pc:sldChg chg="add">
        <pc:chgData name="RODRIGO LUJAMBIO" userId="S::rodrigo.lujambiot@ucu.edu.uy::81ff485e-97fc-4586-9e03-dd0dbe7cf538" providerId="AD" clId="Web-{477E419D-0390-8033-2A08-5ECBDF528F61}" dt="2024-08-19T00:37:30.875" v="1592"/>
        <pc:sldMkLst>
          <pc:docMk/>
          <pc:sldMk cId="2374477642" sldId="293"/>
        </pc:sldMkLst>
      </pc:sldChg>
      <pc:sldChg chg="add">
        <pc:chgData name="RODRIGO LUJAMBIO" userId="S::rodrigo.lujambiot@ucu.edu.uy::81ff485e-97fc-4586-9e03-dd0dbe7cf538" providerId="AD" clId="Web-{477E419D-0390-8033-2A08-5ECBDF528F61}" dt="2024-08-19T00:37:30.890" v="1593"/>
        <pc:sldMkLst>
          <pc:docMk/>
          <pc:sldMk cId="3079574777" sldId="294"/>
        </pc:sldMkLst>
      </pc:sldChg>
      <pc:sldChg chg="add">
        <pc:chgData name="RODRIGO LUJAMBIO" userId="S::rodrigo.lujambiot@ucu.edu.uy::81ff485e-97fc-4586-9e03-dd0dbe7cf538" providerId="AD" clId="Web-{477E419D-0390-8033-2A08-5ECBDF528F61}" dt="2024-08-19T00:37:30.922" v="1594"/>
        <pc:sldMkLst>
          <pc:docMk/>
          <pc:sldMk cId="528156036" sldId="295"/>
        </pc:sldMkLst>
      </pc:sldChg>
      <pc:sldChg chg="add">
        <pc:chgData name="RODRIGO LUJAMBIO" userId="S::rodrigo.lujambiot@ucu.edu.uy::81ff485e-97fc-4586-9e03-dd0dbe7cf538" providerId="AD" clId="Web-{477E419D-0390-8033-2A08-5ECBDF528F61}" dt="2024-08-19T00:37:30.937" v="1595"/>
        <pc:sldMkLst>
          <pc:docMk/>
          <pc:sldMk cId="2359196633" sldId="296"/>
        </pc:sldMkLst>
      </pc:sldChg>
      <pc:sldChg chg="add">
        <pc:chgData name="RODRIGO LUJAMBIO" userId="S::rodrigo.lujambiot@ucu.edu.uy::81ff485e-97fc-4586-9e03-dd0dbe7cf538" providerId="AD" clId="Web-{477E419D-0390-8033-2A08-5ECBDF528F61}" dt="2024-08-19T00:37:30.953" v="1596"/>
        <pc:sldMkLst>
          <pc:docMk/>
          <pc:sldMk cId="2131296437" sldId="297"/>
        </pc:sldMkLst>
      </pc:sldChg>
    </pc:docChg>
  </pc:docChgLst>
  <pc:docChgLst>
    <pc:chgData name="ANA BERGALLO" userId="S::laura.bergallo@ucu.edu.uy::00549db2-239e-4c76-8511-287f3e19b47a" providerId="AD" clId="Web-{F8CF12D1-435D-32CD-8B2F-0B010C82DFC4}"/>
    <pc:docChg chg="modSld">
      <pc:chgData name="ANA BERGALLO" userId="S::laura.bergallo@ucu.edu.uy::00549db2-239e-4c76-8511-287f3e19b47a" providerId="AD" clId="Web-{F8CF12D1-435D-32CD-8B2F-0B010C82DFC4}" dt="2024-08-13T22:35:43.719" v="81"/>
      <pc:docMkLst>
        <pc:docMk/>
      </pc:docMkLst>
      <pc:sldChg chg="modNotes">
        <pc:chgData name="ANA BERGALLO" userId="S::laura.bergallo@ucu.edu.uy::00549db2-239e-4c76-8511-287f3e19b47a" providerId="AD" clId="Web-{F8CF12D1-435D-32CD-8B2F-0B010C82DFC4}" dt="2024-08-13T22:35:43.719" v="81"/>
        <pc:sldMkLst>
          <pc:docMk/>
          <pc:sldMk cId="0" sldId="260"/>
        </pc:sldMkLst>
      </pc:sldChg>
    </pc:docChg>
  </pc:docChgLst>
  <pc:docChgLst>
    <pc:chgData name="ANA BERGALLO" userId="S::laura.bergallo@ucu.edu.uy::00549db2-239e-4c76-8511-287f3e19b47a" providerId="AD" clId="Web-{C37734D9-37D0-A28E-3B02-6EA897FDA979}"/>
    <pc:docChg chg="modSld">
      <pc:chgData name="ANA BERGALLO" userId="S::laura.bergallo@ucu.edu.uy::00549db2-239e-4c76-8511-287f3e19b47a" providerId="AD" clId="Web-{C37734D9-37D0-A28E-3B02-6EA897FDA979}" dt="2024-08-14T17:42:22.979" v="212"/>
      <pc:docMkLst>
        <pc:docMk/>
      </pc:docMkLst>
      <pc:sldChg chg="modSp modNotes">
        <pc:chgData name="ANA BERGALLO" userId="S::laura.bergallo@ucu.edu.uy::00549db2-239e-4c76-8511-287f3e19b47a" providerId="AD" clId="Web-{C37734D9-37D0-A28E-3B02-6EA897FDA979}" dt="2024-08-14T17:42:22.979" v="212"/>
        <pc:sldMkLst>
          <pc:docMk/>
          <pc:sldMk cId="0" sldId="260"/>
        </pc:sldMkLst>
        <pc:spChg chg="mod">
          <ac:chgData name="ANA BERGALLO" userId="S::laura.bergallo@ucu.edu.uy::00549db2-239e-4c76-8511-287f3e19b47a" providerId="AD" clId="Web-{C37734D9-37D0-A28E-3B02-6EA897FDA979}" dt="2024-08-14T17:41:04.599" v="110" actId="20577"/>
          <ac:spMkLst>
            <pc:docMk/>
            <pc:sldMk cId="0" sldId="260"/>
            <ac:spMk id="107" creationId="{00000000-0000-0000-0000-000000000000}"/>
          </ac:spMkLst>
        </pc:spChg>
      </pc:sldChg>
      <pc:sldChg chg="modNotes">
        <pc:chgData name="ANA BERGALLO" userId="S::laura.bergallo@ucu.edu.uy::00549db2-239e-4c76-8511-287f3e19b47a" providerId="AD" clId="Web-{C37734D9-37D0-A28E-3B02-6EA897FDA979}" dt="2024-08-14T16:32:20.578" v="45"/>
        <pc:sldMkLst>
          <pc:docMk/>
          <pc:sldMk cId="0" sldId="261"/>
        </pc:sldMkLst>
      </pc:sldChg>
      <pc:sldChg chg="modSp">
        <pc:chgData name="ANA BERGALLO" userId="S::laura.bergallo@ucu.edu.uy::00549db2-239e-4c76-8511-287f3e19b47a" providerId="AD" clId="Web-{C37734D9-37D0-A28E-3B02-6EA897FDA979}" dt="2024-08-14T17:07:56.905" v="83" actId="20577"/>
        <pc:sldMkLst>
          <pc:docMk/>
          <pc:sldMk cId="0" sldId="268"/>
        </pc:sldMkLst>
        <pc:spChg chg="mod">
          <ac:chgData name="ANA BERGALLO" userId="S::laura.bergallo@ucu.edu.uy::00549db2-239e-4c76-8511-287f3e19b47a" providerId="AD" clId="Web-{C37734D9-37D0-A28E-3B02-6EA897FDA979}" dt="2024-08-14T17:07:52.280" v="82" actId="20577"/>
          <ac:spMkLst>
            <pc:docMk/>
            <pc:sldMk cId="0" sldId="268"/>
            <ac:spMk id="205" creationId="{00000000-0000-0000-0000-000000000000}"/>
          </ac:spMkLst>
        </pc:spChg>
        <pc:spChg chg="mod">
          <ac:chgData name="ANA BERGALLO" userId="S::laura.bergallo@ucu.edu.uy::00549db2-239e-4c76-8511-287f3e19b47a" providerId="AD" clId="Web-{C37734D9-37D0-A28E-3B02-6EA897FDA979}" dt="2024-08-14T17:07:56.905" v="83" actId="20577"/>
          <ac:spMkLst>
            <pc:docMk/>
            <pc:sldMk cId="0" sldId="268"/>
            <ac:spMk id="20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6dc48b75a8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6dc48b75a8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595959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6dc48b75a8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6dc48b75a8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595959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6dc48b75a8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6dc48b75a8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595959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6dc48b75a8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6dc48b75a8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595959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6dc48b75a8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6dc48b75a8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595959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6dc48b75a8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6dc48b75a8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595959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6dc48b75a8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6dc48b75a8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595959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6dc48b75a8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6dc48b75a8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595959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610a71a200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610a71a200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595959"/>
                </a:solidFill>
              </a:rPr>
              <a:t>Redeclaración:</a:t>
            </a:r>
            <a:endParaRPr sz="900">
              <a:solidFill>
                <a:srgbClr val="59595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  var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"buenas como va?"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"hola a secas"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rgbClr val="59595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59595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595959"/>
                </a:solidFill>
              </a:rPr>
              <a:t>Hoisting: </a:t>
            </a:r>
            <a:br>
              <a:rPr lang="en" sz="900">
                <a:solidFill>
                  <a:srgbClr val="595959"/>
                </a:solidFill>
              </a:rPr>
            </a:br>
            <a:r>
              <a:rPr lang="en" sz="900">
                <a:solidFill>
                  <a:srgbClr val="595959"/>
                </a:solidFill>
              </a:rPr>
              <a:t>    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saludo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//undefined</a:t>
            </a:r>
            <a:br>
              <a:rPr lang="en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"buenas como va?"</a:t>
            </a:r>
            <a:endParaRPr sz="900">
              <a:solidFill>
                <a:srgbClr val="59595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  var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console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saludo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 greeter is undefined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"buenas como va?"</a:t>
            </a:r>
            <a:endParaRPr sz="1050">
              <a:solidFill>
                <a:srgbClr val="66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66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595959"/>
                </a:solidFill>
              </a:rPr>
              <a:t>Caso confuso var: </a:t>
            </a:r>
            <a:endParaRPr sz="900">
              <a:solidFill>
                <a:srgbClr val="59595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   var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"buenas"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veces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0055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veces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0055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"hola"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console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saludo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 "hola"</a:t>
            </a:r>
            <a:endParaRPr sz="900">
              <a:solidFill>
                <a:srgbClr val="595959"/>
              </a:solidFill>
            </a:endParaRPr>
          </a:p>
          <a:p>
            <a:pPr marL="0" marR="190500" lvl="0" indent="0" algn="l" rtl="0">
              <a:lnSpc>
                <a:spcPct val="150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595959"/>
                </a:solidFill>
              </a:rPr>
              <a:t>let: </a:t>
            </a:r>
            <a:br>
              <a:rPr lang="en" sz="900">
                <a:solidFill>
                  <a:srgbClr val="595959"/>
                </a:solidFill>
              </a:rPr>
            </a:br>
            <a:r>
              <a:rPr lang="en" sz="900">
                <a:solidFill>
                  <a:srgbClr val="595959"/>
                </a:solidFill>
              </a:rPr>
              <a:t>  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"buenas"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veces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0055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veces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0055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hola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"holaa"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console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hola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 "holaa"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console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hola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 hola is not defined</a:t>
            </a:r>
            <a:b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900">
                <a:solidFill>
                  <a:srgbClr val="595959"/>
                </a:solidFill>
              </a:rPr>
              <a:t>Actualizar no redeclarar:</a:t>
            </a:r>
            <a:br>
              <a:rPr lang="en" sz="900">
                <a:solidFill>
                  <a:srgbClr val="595959"/>
                </a:solidFill>
              </a:rPr>
            </a:br>
            <a:r>
              <a:rPr lang="en" sz="900">
                <a:solidFill>
                  <a:srgbClr val="595959"/>
                </a:solidFill>
              </a:rPr>
              <a:t>  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"buenas"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"hola"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"buenas"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"hola"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 error: Identifier 'saludo' has already been declared</a:t>
            </a:r>
            <a:b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900">
                <a:solidFill>
                  <a:srgbClr val="595959"/>
                </a:solidFill>
              </a:rPr>
              <a:t>Redeclarar en diferentes contextos:</a:t>
            </a:r>
            <a:br>
              <a:rPr lang="en" sz="900">
                <a:solidFill>
                  <a:srgbClr val="595959"/>
                </a:solidFill>
              </a:rPr>
            </a:br>
            <a:r>
              <a:rPr lang="en" sz="900">
                <a:solidFill>
                  <a:srgbClr val="595959"/>
                </a:solidFill>
              </a:rPr>
              <a:t>   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"hola"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990055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"buenas"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console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saludo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 "buenas"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console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saludo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 "hola"</a:t>
            </a:r>
            <a:endParaRPr sz="1050">
              <a:solidFill>
                <a:srgbClr val="70809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90500" lvl="0" indent="0" algn="l" rtl="0">
              <a:lnSpc>
                <a:spcPct val="150000"/>
              </a:lnSpc>
              <a:spcBef>
                <a:spcPts val="330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0A0A23"/>
                </a:solidFill>
                <a:highlight>
                  <a:srgbClr val="FFFFFF"/>
                </a:highlight>
              </a:rPr>
              <a:t>Just like  </a:t>
            </a:r>
            <a:r>
              <a:rPr lang="en" sz="900">
                <a:solidFill>
                  <a:srgbClr val="0A0A23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en" sz="1650">
                <a:solidFill>
                  <a:srgbClr val="0A0A23"/>
                </a:solidFill>
                <a:highlight>
                  <a:srgbClr val="FFFFFF"/>
                </a:highlight>
              </a:rPr>
              <a:t>, </a:t>
            </a:r>
            <a:r>
              <a:rPr lang="en" sz="900">
                <a:solidFill>
                  <a:srgbClr val="0A0A23"/>
                </a:solidFill>
                <a:latin typeface="Roboto Mono"/>
                <a:ea typeface="Roboto Mono"/>
                <a:cs typeface="Roboto Mono"/>
                <a:sym typeface="Roboto Mono"/>
              </a:rPr>
              <a:t>let</a:t>
            </a:r>
            <a:r>
              <a:rPr lang="en" sz="1650">
                <a:solidFill>
                  <a:srgbClr val="0A0A23"/>
                </a:solidFill>
                <a:highlight>
                  <a:srgbClr val="FFFFFF"/>
                </a:highlight>
              </a:rPr>
              <a:t> declarations are hoisted to the top. Unlike </a:t>
            </a:r>
            <a:r>
              <a:rPr lang="en" sz="900">
                <a:solidFill>
                  <a:srgbClr val="0A0A23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en" sz="1650">
                <a:solidFill>
                  <a:srgbClr val="0A0A23"/>
                </a:solidFill>
                <a:highlight>
                  <a:srgbClr val="FFFFFF"/>
                </a:highlight>
              </a:rPr>
              <a:t> which is initialized as </a:t>
            </a:r>
            <a:r>
              <a:rPr lang="en" sz="900">
                <a:solidFill>
                  <a:srgbClr val="0A0A23"/>
                </a:solidFill>
                <a:latin typeface="Roboto Mono"/>
                <a:ea typeface="Roboto Mono"/>
                <a:cs typeface="Roboto Mono"/>
                <a:sym typeface="Roboto Mono"/>
              </a:rPr>
              <a:t>undefined</a:t>
            </a:r>
            <a:r>
              <a:rPr lang="en" sz="1650">
                <a:solidFill>
                  <a:srgbClr val="0A0A23"/>
                </a:solidFill>
                <a:highlight>
                  <a:srgbClr val="FFFFFF"/>
                </a:highlight>
              </a:rPr>
              <a:t>, the </a:t>
            </a:r>
            <a:r>
              <a:rPr lang="en" sz="900">
                <a:solidFill>
                  <a:srgbClr val="0A0A23"/>
                </a:solidFill>
                <a:latin typeface="Roboto Mono"/>
                <a:ea typeface="Roboto Mono"/>
                <a:cs typeface="Roboto Mono"/>
                <a:sym typeface="Roboto Mono"/>
              </a:rPr>
              <a:t>let</a:t>
            </a:r>
            <a:r>
              <a:rPr lang="en" sz="1650">
                <a:solidFill>
                  <a:srgbClr val="0A0A23"/>
                </a:solidFill>
                <a:highlight>
                  <a:srgbClr val="FFFFFF"/>
                </a:highlight>
              </a:rPr>
              <a:t> keyword is not initialized. So if you try to use a </a:t>
            </a:r>
            <a:r>
              <a:rPr lang="en" sz="900">
                <a:solidFill>
                  <a:srgbClr val="0A0A23"/>
                </a:solidFill>
                <a:latin typeface="Roboto Mono"/>
                <a:ea typeface="Roboto Mono"/>
                <a:cs typeface="Roboto Mono"/>
                <a:sym typeface="Roboto Mono"/>
              </a:rPr>
              <a:t>let</a:t>
            </a:r>
            <a:r>
              <a:rPr lang="en" sz="1650">
                <a:solidFill>
                  <a:srgbClr val="0A0A23"/>
                </a:solidFill>
                <a:highlight>
                  <a:srgbClr val="FFFFFF"/>
                </a:highlight>
              </a:rPr>
              <a:t> variable before declaration, you'll get a </a:t>
            </a:r>
            <a:r>
              <a:rPr lang="en" sz="900">
                <a:solidFill>
                  <a:srgbClr val="0A0A23"/>
                </a:solidFill>
                <a:latin typeface="Roboto Mono"/>
                <a:ea typeface="Roboto Mono"/>
                <a:cs typeface="Roboto Mono"/>
                <a:sym typeface="Roboto Mono"/>
              </a:rPr>
              <a:t>Reference Error</a:t>
            </a:r>
            <a:r>
              <a:rPr lang="en" sz="1650">
                <a:solidFill>
                  <a:srgbClr val="0A0A23"/>
                </a:solidFill>
                <a:highlight>
                  <a:srgbClr val="FFFFFF"/>
                </a:highlight>
              </a:rPr>
              <a:t>.</a:t>
            </a:r>
            <a:endParaRPr sz="1050">
              <a:solidFill>
                <a:srgbClr val="70809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90500" lvl="0" indent="0" algn="l" rtl="0">
              <a:lnSpc>
                <a:spcPct val="150000"/>
              </a:lnSpc>
              <a:spcBef>
                <a:spcPts val="3300"/>
              </a:spcBef>
              <a:spcAft>
                <a:spcPts val="0"/>
              </a:spcAft>
              <a:buNone/>
            </a:pPr>
            <a:b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sz="1050">
              <a:solidFill>
                <a:srgbClr val="70809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90500" lvl="0" indent="0" algn="l" rtl="0">
              <a:lnSpc>
                <a:spcPct val="150000"/>
              </a:lnSpc>
              <a:spcBef>
                <a:spcPts val="3300"/>
              </a:spcBef>
              <a:spcAft>
                <a:spcPts val="0"/>
              </a:spcAft>
              <a:buNone/>
            </a:pPr>
            <a:endParaRPr sz="105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90500" lvl="0" indent="0" algn="l" rtl="0">
              <a:lnSpc>
                <a:spcPct val="150000"/>
              </a:lnSpc>
              <a:spcBef>
                <a:spcPts val="3300"/>
              </a:spcBef>
              <a:spcAft>
                <a:spcPts val="3300"/>
              </a:spcAft>
              <a:buNone/>
            </a:pPr>
            <a:r>
              <a:rPr lang="en" sz="900">
                <a:solidFill>
                  <a:srgbClr val="595959"/>
                </a:solidFill>
              </a:rPr>
              <a:t> </a:t>
            </a:r>
            <a:endParaRPr sz="1050">
              <a:solidFill>
                <a:srgbClr val="66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610a71a200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610a71a200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595959"/>
                </a:solidFill>
              </a:rPr>
              <a:t>Redeclaración:</a:t>
            </a:r>
            <a:endParaRPr sz="900">
              <a:solidFill>
                <a:srgbClr val="59595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  var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"buenas como va?"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"hola a secas"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rgbClr val="59595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59595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595959"/>
                </a:solidFill>
              </a:rPr>
              <a:t>Hoisting: </a:t>
            </a:r>
            <a:br>
              <a:rPr lang="en" sz="900">
                <a:solidFill>
                  <a:srgbClr val="595959"/>
                </a:solidFill>
              </a:rPr>
            </a:br>
            <a:r>
              <a:rPr lang="en" sz="900">
                <a:solidFill>
                  <a:srgbClr val="595959"/>
                </a:solidFill>
              </a:rPr>
              <a:t>    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saludo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//undefined</a:t>
            </a:r>
            <a:br>
              <a:rPr lang="en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"buenas como va?"</a:t>
            </a:r>
            <a:endParaRPr sz="900">
              <a:solidFill>
                <a:srgbClr val="59595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  var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console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saludo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 greeter is undefined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"buenas como va?"</a:t>
            </a:r>
            <a:endParaRPr sz="1050">
              <a:solidFill>
                <a:srgbClr val="66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66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595959"/>
                </a:solidFill>
              </a:rPr>
              <a:t>Caso confuso var: </a:t>
            </a:r>
            <a:endParaRPr sz="900">
              <a:solidFill>
                <a:srgbClr val="59595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   var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"buenas"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veces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0055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veces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0055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"hola"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console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saludo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 "hola"</a:t>
            </a:r>
            <a:endParaRPr sz="900">
              <a:solidFill>
                <a:srgbClr val="595959"/>
              </a:solidFill>
            </a:endParaRPr>
          </a:p>
          <a:p>
            <a:pPr marL="0" marR="190500" lvl="0" indent="0" algn="l" rtl="0">
              <a:lnSpc>
                <a:spcPct val="150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595959"/>
                </a:solidFill>
              </a:rPr>
              <a:t>let: </a:t>
            </a:r>
            <a:br>
              <a:rPr lang="en" sz="900">
                <a:solidFill>
                  <a:srgbClr val="595959"/>
                </a:solidFill>
              </a:rPr>
            </a:br>
            <a:r>
              <a:rPr lang="en" sz="900">
                <a:solidFill>
                  <a:srgbClr val="595959"/>
                </a:solidFill>
              </a:rPr>
              <a:t>  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"buenas"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veces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0055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veces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0055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hola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"holaa"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console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hola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 "holaa"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console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hola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 hola is not defined</a:t>
            </a:r>
            <a:b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900">
                <a:solidFill>
                  <a:srgbClr val="595959"/>
                </a:solidFill>
              </a:rPr>
              <a:t>Actualizar no redeclarar:</a:t>
            </a:r>
            <a:br>
              <a:rPr lang="en" sz="900">
                <a:solidFill>
                  <a:srgbClr val="595959"/>
                </a:solidFill>
              </a:rPr>
            </a:br>
            <a:r>
              <a:rPr lang="en" sz="900">
                <a:solidFill>
                  <a:srgbClr val="595959"/>
                </a:solidFill>
              </a:rPr>
              <a:t>  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"buenas"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"hola"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"buenas"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"hola"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 error: Identifier 'saludo' has already been declared</a:t>
            </a:r>
            <a:b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900">
                <a:solidFill>
                  <a:srgbClr val="595959"/>
                </a:solidFill>
              </a:rPr>
              <a:t>Redeclarar en diferentes contextos:</a:t>
            </a:r>
            <a:br>
              <a:rPr lang="en" sz="900">
                <a:solidFill>
                  <a:srgbClr val="595959"/>
                </a:solidFill>
              </a:rPr>
            </a:br>
            <a:r>
              <a:rPr lang="en" sz="900">
                <a:solidFill>
                  <a:srgbClr val="595959"/>
                </a:solidFill>
              </a:rPr>
              <a:t>   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"hola"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990055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"buenas"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console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saludo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 "buenas"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console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saludo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 "hola"</a:t>
            </a:r>
            <a:endParaRPr sz="1050">
              <a:solidFill>
                <a:srgbClr val="70809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90500" lvl="0" indent="0" algn="l" rtl="0">
              <a:lnSpc>
                <a:spcPct val="150000"/>
              </a:lnSpc>
              <a:spcBef>
                <a:spcPts val="330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0A0A23"/>
                </a:solidFill>
                <a:highlight>
                  <a:srgbClr val="FFFFFF"/>
                </a:highlight>
              </a:rPr>
              <a:t>Just like  </a:t>
            </a:r>
            <a:r>
              <a:rPr lang="en" sz="900">
                <a:solidFill>
                  <a:srgbClr val="0A0A23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en" sz="1650">
                <a:solidFill>
                  <a:srgbClr val="0A0A23"/>
                </a:solidFill>
                <a:highlight>
                  <a:srgbClr val="FFFFFF"/>
                </a:highlight>
              </a:rPr>
              <a:t>, </a:t>
            </a:r>
            <a:r>
              <a:rPr lang="en" sz="900">
                <a:solidFill>
                  <a:srgbClr val="0A0A23"/>
                </a:solidFill>
                <a:latin typeface="Roboto Mono"/>
                <a:ea typeface="Roboto Mono"/>
                <a:cs typeface="Roboto Mono"/>
                <a:sym typeface="Roboto Mono"/>
              </a:rPr>
              <a:t>let</a:t>
            </a:r>
            <a:r>
              <a:rPr lang="en" sz="1650">
                <a:solidFill>
                  <a:srgbClr val="0A0A23"/>
                </a:solidFill>
                <a:highlight>
                  <a:srgbClr val="FFFFFF"/>
                </a:highlight>
              </a:rPr>
              <a:t> declarations are hoisted to the top. Unlike </a:t>
            </a:r>
            <a:r>
              <a:rPr lang="en" sz="900">
                <a:solidFill>
                  <a:srgbClr val="0A0A23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en" sz="1650">
                <a:solidFill>
                  <a:srgbClr val="0A0A23"/>
                </a:solidFill>
                <a:highlight>
                  <a:srgbClr val="FFFFFF"/>
                </a:highlight>
              </a:rPr>
              <a:t> which is initialized as </a:t>
            </a:r>
            <a:r>
              <a:rPr lang="en" sz="900">
                <a:solidFill>
                  <a:srgbClr val="0A0A23"/>
                </a:solidFill>
                <a:latin typeface="Roboto Mono"/>
                <a:ea typeface="Roboto Mono"/>
                <a:cs typeface="Roboto Mono"/>
                <a:sym typeface="Roboto Mono"/>
              </a:rPr>
              <a:t>undefined</a:t>
            </a:r>
            <a:r>
              <a:rPr lang="en" sz="1650">
                <a:solidFill>
                  <a:srgbClr val="0A0A23"/>
                </a:solidFill>
                <a:highlight>
                  <a:srgbClr val="FFFFFF"/>
                </a:highlight>
              </a:rPr>
              <a:t>, the </a:t>
            </a:r>
            <a:r>
              <a:rPr lang="en" sz="900">
                <a:solidFill>
                  <a:srgbClr val="0A0A23"/>
                </a:solidFill>
                <a:latin typeface="Roboto Mono"/>
                <a:ea typeface="Roboto Mono"/>
                <a:cs typeface="Roboto Mono"/>
                <a:sym typeface="Roboto Mono"/>
              </a:rPr>
              <a:t>let</a:t>
            </a:r>
            <a:r>
              <a:rPr lang="en" sz="1650">
                <a:solidFill>
                  <a:srgbClr val="0A0A23"/>
                </a:solidFill>
                <a:highlight>
                  <a:srgbClr val="FFFFFF"/>
                </a:highlight>
              </a:rPr>
              <a:t> keyword is not initialized. So if you try to use a </a:t>
            </a:r>
            <a:r>
              <a:rPr lang="en" sz="900">
                <a:solidFill>
                  <a:srgbClr val="0A0A23"/>
                </a:solidFill>
                <a:latin typeface="Roboto Mono"/>
                <a:ea typeface="Roboto Mono"/>
                <a:cs typeface="Roboto Mono"/>
                <a:sym typeface="Roboto Mono"/>
              </a:rPr>
              <a:t>let</a:t>
            </a:r>
            <a:r>
              <a:rPr lang="en" sz="1650">
                <a:solidFill>
                  <a:srgbClr val="0A0A23"/>
                </a:solidFill>
                <a:highlight>
                  <a:srgbClr val="FFFFFF"/>
                </a:highlight>
              </a:rPr>
              <a:t> variable before declaration, you'll get a </a:t>
            </a:r>
            <a:r>
              <a:rPr lang="en" sz="900">
                <a:solidFill>
                  <a:srgbClr val="0A0A23"/>
                </a:solidFill>
                <a:latin typeface="Roboto Mono"/>
                <a:ea typeface="Roboto Mono"/>
                <a:cs typeface="Roboto Mono"/>
                <a:sym typeface="Roboto Mono"/>
              </a:rPr>
              <a:t>Reference Error</a:t>
            </a:r>
            <a:r>
              <a:rPr lang="en" sz="1650">
                <a:solidFill>
                  <a:srgbClr val="0A0A23"/>
                </a:solidFill>
                <a:highlight>
                  <a:srgbClr val="FFFFFF"/>
                </a:highlight>
              </a:rPr>
              <a:t>.</a:t>
            </a:r>
            <a:endParaRPr sz="1050">
              <a:solidFill>
                <a:srgbClr val="70809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90500" lvl="0" indent="0" algn="l" rtl="0">
              <a:lnSpc>
                <a:spcPct val="150000"/>
              </a:lnSpc>
              <a:spcBef>
                <a:spcPts val="3300"/>
              </a:spcBef>
              <a:spcAft>
                <a:spcPts val="0"/>
              </a:spcAft>
              <a:buNone/>
            </a:pPr>
            <a:b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sz="1050">
              <a:solidFill>
                <a:srgbClr val="70809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90500" lvl="0" indent="0" algn="l" rtl="0">
              <a:lnSpc>
                <a:spcPct val="150000"/>
              </a:lnSpc>
              <a:spcBef>
                <a:spcPts val="3300"/>
              </a:spcBef>
              <a:spcAft>
                <a:spcPts val="0"/>
              </a:spcAft>
              <a:buNone/>
            </a:pPr>
            <a:endParaRPr sz="105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90500" lvl="0" indent="0" algn="l" rtl="0">
              <a:lnSpc>
                <a:spcPct val="150000"/>
              </a:lnSpc>
              <a:spcBef>
                <a:spcPts val="3300"/>
              </a:spcBef>
              <a:spcAft>
                <a:spcPts val="3300"/>
              </a:spcAft>
              <a:buNone/>
            </a:pPr>
            <a:r>
              <a:rPr lang="en" sz="900">
                <a:solidFill>
                  <a:srgbClr val="595959"/>
                </a:solidFill>
              </a:rPr>
              <a:t> </a:t>
            </a:r>
            <a:endParaRPr sz="1050">
              <a:solidFill>
                <a:srgbClr val="66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ed86eec9a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ed86eec9a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595959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ed86eec9a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ed86eec9a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595959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766e8e306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766e8e306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595959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766e8e3068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766e8e3068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595959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766e8e3068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766e8e3068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595959"/>
              </a:solidFill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766e8e3068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766e8e3068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595959"/>
              </a:solidFill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610a71a200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610a71a200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595959"/>
                </a:solidFill>
              </a:rPr>
              <a:t>Redeclaración:</a:t>
            </a:r>
            <a:endParaRPr sz="900">
              <a:solidFill>
                <a:srgbClr val="59595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  var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"buenas como va?"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"hola a secas"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rgbClr val="59595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59595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595959"/>
                </a:solidFill>
              </a:rPr>
              <a:t>Hoisting: </a:t>
            </a:r>
            <a:br>
              <a:rPr lang="en" sz="900">
                <a:solidFill>
                  <a:srgbClr val="595959"/>
                </a:solidFill>
              </a:rPr>
            </a:br>
            <a:r>
              <a:rPr lang="en" sz="900">
                <a:solidFill>
                  <a:srgbClr val="595959"/>
                </a:solidFill>
              </a:rPr>
              <a:t>    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saludo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//undefined</a:t>
            </a:r>
            <a:br>
              <a:rPr lang="en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"buenas como va?"</a:t>
            </a:r>
            <a:endParaRPr sz="900">
              <a:solidFill>
                <a:srgbClr val="59595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  var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console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saludo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 greeter is undefined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"buenas como va?"</a:t>
            </a:r>
            <a:endParaRPr sz="1050">
              <a:solidFill>
                <a:srgbClr val="66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66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595959"/>
                </a:solidFill>
              </a:rPr>
              <a:t>Caso confuso var: </a:t>
            </a:r>
            <a:endParaRPr sz="900">
              <a:solidFill>
                <a:srgbClr val="59595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   var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"buenas"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veces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0055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veces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0055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"hola"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console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saludo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 "hola"</a:t>
            </a:r>
            <a:endParaRPr sz="900">
              <a:solidFill>
                <a:srgbClr val="595959"/>
              </a:solidFill>
            </a:endParaRPr>
          </a:p>
          <a:p>
            <a:pPr marL="0" marR="190500" lvl="0" indent="0" algn="l" rtl="0">
              <a:lnSpc>
                <a:spcPct val="150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595959"/>
                </a:solidFill>
              </a:rPr>
              <a:t>let: </a:t>
            </a:r>
            <a:br>
              <a:rPr lang="en" sz="900">
                <a:solidFill>
                  <a:srgbClr val="595959"/>
                </a:solidFill>
              </a:rPr>
            </a:br>
            <a:r>
              <a:rPr lang="en" sz="900">
                <a:solidFill>
                  <a:srgbClr val="595959"/>
                </a:solidFill>
              </a:rPr>
              <a:t>  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"buenas"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veces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0055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veces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0055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hola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"holaa"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console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hola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 "holaa"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console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hola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 hola is not defined</a:t>
            </a:r>
            <a:b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900">
                <a:solidFill>
                  <a:srgbClr val="595959"/>
                </a:solidFill>
              </a:rPr>
              <a:t>Actualizar no redeclarar:</a:t>
            </a:r>
            <a:br>
              <a:rPr lang="en" sz="900">
                <a:solidFill>
                  <a:srgbClr val="595959"/>
                </a:solidFill>
              </a:rPr>
            </a:br>
            <a:r>
              <a:rPr lang="en" sz="900">
                <a:solidFill>
                  <a:srgbClr val="595959"/>
                </a:solidFill>
              </a:rPr>
              <a:t>  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"buenas"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"hola"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"buenas"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"hola"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 error: Identifier 'saludo' has already been declared</a:t>
            </a:r>
            <a:b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900">
                <a:solidFill>
                  <a:srgbClr val="595959"/>
                </a:solidFill>
              </a:rPr>
              <a:t>Redeclarar en diferentes contextos:</a:t>
            </a:r>
            <a:br>
              <a:rPr lang="en" sz="900">
                <a:solidFill>
                  <a:srgbClr val="595959"/>
                </a:solidFill>
              </a:rPr>
            </a:br>
            <a:r>
              <a:rPr lang="en" sz="900">
                <a:solidFill>
                  <a:srgbClr val="595959"/>
                </a:solidFill>
              </a:rPr>
              <a:t>   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"hola"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990055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"buenas"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console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saludo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 "buenas"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console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saludo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 "hola"</a:t>
            </a:r>
            <a:endParaRPr sz="1050">
              <a:solidFill>
                <a:srgbClr val="70809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90500" lvl="0" indent="0" algn="l" rtl="0">
              <a:lnSpc>
                <a:spcPct val="150000"/>
              </a:lnSpc>
              <a:spcBef>
                <a:spcPts val="330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0A0A23"/>
                </a:solidFill>
                <a:highlight>
                  <a:srgbClr val="FFFFFF"/>
                </a:highlight>
              </a:rPr>
              <a:t>Just like  </a:t>
            </a:r>
            <a:r>
              <a:rPr lang="en" sz="900">
                <a:solidFill>
                  <a:srgbClr val="0A0A23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en" sz="1650">
                <a:solidFill>
                  <a:srgbClr val="0A0A23"/>
                </a:solidFill>
                <a:highlight>
                  <a:srgbClr val="FFFFFF"/>
                </a:highlight>
              </a:rPr>
              <a:t>, </a:t>
            </a:r>
            <a:r>
              <a:rPr lang="en" sz="900">
                <a:solidFill>
                  <a:srgbClr val="0A0A23"/>
                </a:solidFill>
                <a:latin typeface="Roboto Mono"/>
                <a:ea typeface="Roboto Mono"/>
                <a:cs typeface="Roboto Mono"/>
                <a:sym typeface="Roboto Mono"/>
              </a:rPr>
              <a:t>let</a:t>
            </a:r>
            <a:r>
              <a:rPr lang="en" sz="1650">
                <a:solidFill>
                  <a:srgbClr val="0A0A23"/>
                </a:solidFill>
                <a:highlight>
                  <a:srgbClr val="FFFFFF"/>
                </a:highlight>
              </a:rPr>
              <a:t> declarations are hoisted to the top. Unlike </a:t>
            </a:r>
            <a:r>
              <a:rPr lang="en" sz="900">
                <a:solidFill>
                  <a:srgbClr val="0A0A23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en" sz="1650">
                <a:solidFill>
                  <a:srgbClr val="0A0A23"/>
                </a:solidFill>
                <a:highlight>
                  <a:srgbClr val="FFFFFF"/>
                </a:highlight>
              </a:rPr>
              <a:t> which is initialized as </a:t>
            </a:r>
            <a:r>
              <a:rPr lang="en" sz="900">
                <a:solidFill>
                  <a:srgbClr val="0A0A23"/>
                </a:solidFill>
                <a:latin typeface="Roboto Mono"/>
                <a:ea typeface="Roboto Mono"/>
                <a:cs typeface="Roboto Mono"/>
                <a:sym typeface="Roboto Mono"/>
              </a:rPr>
              <a:t>undefined</a:t>
            </a:r>
            <a:r>
              <a:rPr lang="en" sz="1650">
                <a:solidFill>
                  <a:srgbClr val="0A0A23"/>
                </a:solidFill>
                <a:highlight>
                  <a:srgbClr val="FFFFFF"/>
                </a:highlight>
              </a:rPr>
              <a:t>, the </a:t>
            </a:r>
            <a:r>
              <a:rPr lang="en" sz="900">
                <a:solidFill>
                  <a:srgbClr val="0A0A23"/>
                </a:solidFill>
                <a:latin typeface="Roboto Mono"/>
                <a:ea typeface="Roboto Mono"/>
                <a:cs typeface="Roboto Mono"/>
                <a:sym typeface="Roboto Mono"/>
              </a:rPr>
              <a:t>let</a:t>
            </a:r>
            <a:r>
              <a:rPr lang="en" sz="1650">
                <a:solidFill>
                  <a:srgbClr val="0A0A23"/>
                </a:solidFill>
                <a:highlight>
                  <a:srgbClr val="FFFFFF"/>
                </a:highlight>
              </a:rPr>
              <a:t> keyword is not initialized. So if you try to use a </a:t>
            </a:r>
            <a:r>
              <a:rPr lang="en" sz="900">
                <a:solidFill>
                  <a:srgbClr val="0A0A23"/>
                </a:solidFill>
                <a:latin typeface="Roboto Mono"/>
                <a:ea typeface="Roboto Mono"/>
                <a:cs typeface="Roboto Mono"/>
                <a:sym typeface="Roboto Mono"/>
              </a:rPr>
              <a:t>let</a:t>
            </a:r>
            <a:r>
              <a:rPr lang="en" sz="1650">
                <a:solidFill>
                  <a:srgbClr val="0A0A23"/>
                </a:solidFill>
                <a:highlight>
                  <a:srgbClr val="FFFFFF"/>
                </a:highlight>
              </a:rPr>
              <a:t> variable before declaration, you'll get a </a:t>
            </a:r>
            <a:r>
              <a:rPr lang="en" sz="900">
                <a:solidFill>
                  <a:srgbClr val="0A0A23"/>
                </a:solidFill>
                <a:latin typeface="Roboto Mono"/>
                <a:ea typeface="Roboto Mono"/>
                <a:cs typeface="Roboto Mono"/>
                <a:sym typeface="Roboto Mono"/>
              </a:rPr>
              <a:t>Reference Error</a:t>
            </a:r>
            <a:r>
              <a:rPr lang="en" sz="1650">
                <a:solidFill>
                  <a:srgbClr val="0A0A23"/>
                </a:solidFill>
                <a:highlight>
                  <a:srgbClr val="FFFFFF"/>
                </a:highlight>
              </a:rPr>
              <a:t>.</a:t>
            </a:r>
            <a:endParaRPr sz="1050">
              <a:solidFill>
                <a:srgbClr val="70809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90500" lvl="0" indent="0" algn="l" rtl="0">
              <a:lnSpc>
                <a:spcPct val="150000"/>
              </a:lnSpc>
              <a:spcBef>
                <a:spcPts val="3300"/>
              </a:spcBef>
              <a:spcAft>
                <a:spcPts val="0"/>
              </a:spcAft>
              <a:buNone/>
            </a:pPr>
            <a:b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sz="1050">
              <a:solidFill>
                <a:srgbClr val="70809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90500" lvl="0" indent="0" algn="l" rtl="0">
              <a:lnSpc>
                <a:spcPct val="150000"/>
              </a:lnSpc>
              <a:spcBef>
                <a:spcPts val="3300"/>
              </a:spcBef>
              <a:spcAft>
                <a:spcPts val="0"/>
              </a:spcAft>
              <a:buNone/>
            </a:pPr>
            <a:endParaRPr sz="105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90500" lvl="0" indent="0" algn="l" rtl="0">
              <a:lnSpc>
                <a:spcPct val="150000"/>
              </a:lnSpc>
              <a:spcBef>
                <a:spcPts val="3300"/>
              </a:spcBef>
              <a:spcAft>
                <a:spcPts val="3300"/>
              </a:spcAft>
              <a:buNone/>
            </a:pPr>
            <a:r>
              <a:rPr lang="en" sz="900">
                <a:solidFill>
                  <a:srgbClr val="595959"/>
                </a:solidFill>
              </a:rPr>
              <a:t> </a:t>
            </a:r>
            <a:endParaRPr sz="1050">
              <a:solidFill>
                <a:srgbClr val="66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7439304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610a71a200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610a71a200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595959"/>
                </a:solidFill>
              </a:rPr>
              <a:t>Redeclaración:</a:t>
            </a:r>
            <a:endParaRPr sz="900">
              <a:solidFill>
                <a:srgbClr val="59595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  var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"buenas como va?"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"hola a secas"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rgbClr val="59595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59595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595959"/>
                </a:solidFill>
              </a:rPr>
              <a:t>Hoisting: </a:t>
            </a:r>
            <a:br>
              <a:rPr lang="en" sz="900">
                <a:solidFill>
                  <a:srgbClr val="595959"/>
                </a:solidFill>
              </a:rPr>
            </a:br>
            <a:r>
              <a:rPr lang="en" sz="900">
                <a:solidFill>
                  <a:srgbClr val="595959"/>
                </a:solidFill>
              </a:rPr>
              <a:t>    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saludo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//undefined</a:t>
            </a:r>
            <a:br>
              <a:rPr lang="en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"buenas como va?"</a:t>
            </a:r>
            <a:endParaRPr sz="900">
              <a:solidFill>
                <a:srgbClr val="59595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  var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console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saludo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 greeter is undefined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"buenas como va?"</a:t>
            </a:r>
            <a:endParaRPr sz="1050">
              <a:solidFill>
                <a:srgbClr val="66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66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595959"/>
                </a:solidFill>
              </a:rPr>
              <a:t>Caso confuso var: </a:t>
            </a:r>
            <a:endParaRPr sz="900">
              <a:solidFill>
                <a:srgbClr val="59595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   var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"buenas"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veces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0055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veces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0055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"hola"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console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saludo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 "hola"</a:t>
            </a:r>
            <a:endParaRPr sz="900">
              <a:solidFill>
                <a:srgbClr val="595959"/>
              </a:solidFill>
            </a:endParaRPr>
          </a:p>
          <a:p>
            <a:pPr marL="0" marR="190500" lvl="0" indent="0" algn="l" rtl="0">
              <a:lnSpc>
                <a:spcPct val="150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595959"/>
                </a:solidFill>
              </a:rPr>
              <a:t>let: </a:t>
            </a:r>
            <a:br>
              <a:rPr lang="en" sz="900">
                <a:solidFill>
                  <a:srgbClr val="595959"/>
                </a:solidFill>
              </a:rPr>
            </a:br>
            <a:r>
              <a:rPr lang="en" sz="900">
                <a:solidFill>
                  <a:srgbClr val="595959"/>
                </a:solidFill>
              </a:rPr>
              <a:t>  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"buenas"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veces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0055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veces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0055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hola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"holaa"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console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hola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 "holaa"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console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hola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 hola is not defined</a:t>
            </a:r>
            <a:b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900">
                <a:solidFill>
                  <a:srgbClr val="595959"/>
                </a:solidFill>
              </a:rPr>
              <a:t>Actualizar no redeclarar:</a:t>
            </a:r>
            <a:br>
              <a:rPr lang="en" sz="900">
                <a:solidFill>
                  <a:srgbClr val="595959"/>
                </a:solidFill>
              </a:rPr>
            </a:br>
            <a:r>
              <a:rPr lang="en" sz="900">
                <a:solidFill>
                  <a:srgbClr val="595959"/>
                </a:solidFill>
              </a:rPr>
              <a:t>  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"buenas"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"hola"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"buenas"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"hola"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 error: Identifier 'saludo' has already been declared</a:t>
            </a:r>
            <a:b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900">
                <a:solidFill>
                  <a:srgbClr val="595959"/>
                </a:solidFill>
              </a:rPr>
              <a:t>Redeclarar en diferentes contextos:</a:t>
            </a:r>
            <a:br>
              <a:rPr lang="en" sz="900">
                <a:solidFill>
                  <a:srgbClr val="595959"/>
                </a:solidFill>
              </a:rPr>
            </a:br>
            <a:r>
              <a:rPr lang="en" sz="900">
                <a:solidFill>
                  <a:srgbClr val="595959"/>
                </a:solidFill>
              </a:rPr>
              <a:t>   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"hola"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990055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"buenas"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console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saludo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 "buenas"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console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saludo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 "hola"</a:t>
            </a:r>
            <a:endParaRPr sz="1050">
              <a:solidFill>
                <a:srgbClr val="70809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90500" lvl="0" indent="0" algn="l" rtl="0">
              <a:lnSpc>
                <a:spcPct val="150000"/>
              </a:lnSpc>
              <a:spcBef>
                <a:spcPts val="330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0A0A23"/>
                </a:solidFill>
                <a:highlight>
                  <a:srgbClr val="FFFFFF"/>
                </a:highlight>
              </a:rPr>
              <a:t>Just like  </a:t>
            </a:r>
            <a:r>
              <a:rPr lang="en" sz="900">
                <a:solidFill>
                  <a:srgbClr val="0A0A23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en" sz="1650">
                <a:solidFill>
                  <a:srgbClr val="0A0A23"/>
                </a:solidFill>
                <a:highlight>
                  <a:srgbClr val="FFFFFF"/>
                </a:highlight>
              </a:rPr>
              <a:t>, </a:t>
            </a:r>
            <a:r>
              <a:rPr lang="en" sz="900">
                <a:solidFill>
                  <a:srgbClr val="0A0A23"/>
                </a:solidFill>
                <a:latin typeface="Roboto Mono"/>
                <a:ea typeface="Roboto Mono"/>
                <a:cs typeface="Roboto Mono"/>
                <a:sym typeface="Roboto Mono"/>
              </a:rPr>
              <a:t>let</a:t>
            </a:r>
            <a:r>
              <a:rPr lang="en" sz="1650">
                <a:solidFill>
                  <a:srgbClr val="0A0A23"/>
                </a:solidFill>
                <a:highlight>
                  <a:srgbClr val="FFFFFF"/>
                </a:highlight>
              </a:rPr>
              <a:t> declarations are hoisted to the top. Unlike </a:t>
            </a:r>
            <a:r>
              <a:rPr lang="en" sz="900">
                <a:solidFill>
                  <a:srgbClr val="0A0A23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en" sz="1650">
                <a:solidFill>
                  <a:srgbClr val="0A0A23"/>
                </a:solidFill>
                <a:highlight>
                  <a:srgbClr val="FFFFFF"/>
                </a:highlight>
              </a:rPr>
              <a:t> which is initialized as </a:t>
            </a:r>
            <a:r>
              <a:rPr lang="en" sz="900">
                <a:solidFill>
                  <a:srgbClr val="0A0A23"/>
                </a:solidFill>
                <a:latin typeface="Roboto Mono"/>
                <a:ea typeface="Roboto Mono"/>
                <a:cs typeface="Roboto Mono"/>
                <a:sym typeface="Roboto Mono"/>
              </a:rPr>
              <a:t>undefined</a:t>
            </a:r>
            <a:r>
              <a:rPr lang="en" sz="1650">
                <a:solidFill>
                  <a:srgbClr val="0A0A23"/>
                </a:solidFill>
                <a:highlight>
                  <a:srgbClr val="FFFFFF"/>
                </a:highlight>
              </a:rPr>
              <a:t>, the </a:t>
            </a:r>
            <a:r>
              <a:rPr lang="en" sz="900">
                <a:solidFill>
                  <a:srgbClr val="0A0A23"/>
                </a:solidFill>
                <a:latin typeface="Roboto Mono"/>
                <a:ea typeface="Roboto Mono"/>
                <a:cs typeface="Roboto Mono"/>
                <a:sym typeface="Roboto Mono"/>
              </a:rPr>
              <a:t>let</a:t>
            </a:r>
            <a:r>
              <a:rPr lang="en" sz="1650">
                <a:solidFill>
                  <a:srgbClr val="0A0A23"/>
                </a:solidFill>
                <a:highlight>
                  <a:srgbClr val="FFFFFF"/>
                </a:highlight>
              </a:rPr>
              <a:t> keyword is not initialized. So if you try to use a </a:t>
            </a:r>
            <a:r>
              <a:rPr lang="en" sz="900">
                <a:solidFill>
                  <a:srgbClr val="0A0A23"/>
                </a:solidFill>
                <a:latin typeface="Roboto Mono"/>
                <a:ea typeface="Roboto Mono"/>
                <a:cs typeface="Roboto Mono"/>
                <a:sym typeface="Roboto Mono"/>
              </a:rPr>
              <a:t>let</a:t>
            </a:r>
            <a:r>
              <a:rPr lang="en" sz="1650">
                <a:solidFill>
                  <a:srgbClr val="0A0A23"/>
                </a:solidFill>
                <a:highlight>
                  <a:srgbClr val="FFFFFF"/>
                </a:highlight>
              </a:rPr>
              <a:t> variable before declaration, you'll get a </a:t>
            </a:r>
            <a:r>
              <a:rPr lang="en" sz="900">
                <a:solidFill>
                  <a:srgbClr val="0A0A23"/>
                </a:solidFill>
                <a:latin typeface="Roboto Mono"/>
                <a:ea typeface="Roboto Mono"/>
                <a:cs typeface="Roboto Mono"/>
                <a:sym typeface="Roboto Mono"/>
              </a:rPr>
              <a:t>Reference Error</a:t>
            </a:r>
            <a:r>
              <a:rPr lang="en" sz="1650">
                <a:solidFill>
                  <a:srgbClr val="0A0A23"/>
                </a:solidFill>
                <a:highlight>
                  <a:srgbClr val="FFFFFF"/>
                </a:highlight>
              </a:rPr>
              <a:t>.</a:t>
            </a:r>
            <a:endParaRPr sz="1050">
              <a:solidFill>
                <a:srgbClr val="70809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90500" lvl="0" indent="0" algn="l" rtl="0">
              <a:lnSpc>
                <a:spcPct val="150000"/>
              </a:lnSpc>
              <a:spcBef>
                <a:spcPts val="3300"/>
              </a:spcBef>
              <a:spcAft>
                <a:spcPts val="0"/>
              </a:spcAft>
              <a:buNone/>
            </a:pPr>
            <a:b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sz="1050">
              <a:solidFill>
                <a:srgbClr val="70809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90500" lvl="0" indent="0" algn="l" rtl="0">
              <a:lnSpc>
                <a:spcPct val="150000"/>
              </a:lnSpc>
              <a:spcBef>
                <a:spcPts val="3300"/>
              </a:spcBef>
              <a:spcAft>
                <a:spcPts val="0"/>
              </a:spcAft>
              <a:buNone/>
            </a:pPr>
            <a:endParaRPr sz="105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90500" lvl="0" indent="0" algn="l" rtl="0">
              <a:lnSpc>
                <a:spcPct val="150000"/>
              </a:lnSpc>
              <a:spcBef>
                <a:spcPts val="3300"/>
              </a:spcBef>
              <a:spcAft>
                <a:spcPts val="3300"/>
              </a:spcAft>
              <a:buNone/>
            </a:pPr>
            <a:r>
              <a:rPr lang="en" sz="900">
                <a:solidFill>
                  <a:srgbClr val="595959"/>
                </a:solidFill>
              </a:rPr>
              <a:t> </a:t>
            </a:r>
            <a:endParaRPr sz="1050">
              <a:solidFill>
                <a:srgbClr val="66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36806392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610a71a200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610a71a200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595959"/>
                </a:solidFill>
              </a:rPr>
              <a:t>Redeclaración:</a:t>
            </a:r>
            <a:endParaRPr sz="900">
              <a:solidFill>
                <a:srgbClr val="59595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  var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"buenas como va?"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"hola a secas"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rgbClr val="59595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59595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595959"/>
                </a:solidFill>
              </a:rPr>
              <a:t>Hoisting: </a:t>
            </a:r>
            <a:br>
              <a:rPr lang="en" sz="900">
                <a:solidFill>
                  <a:srgbClr val="595959"/>
                </a:solidFill>
              </a:rPr>
            </a:br>
            <a:r>
              <a:rPr lang="en" sz="900">
                <a:solidFill>
                  <a:srgbClr val="595959"/>
                </a:solidFill>
              </a:rPr>
              <a:t>    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saludo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//undefined</a:t>
            </a:r>
            <a:br>
              <a:rPr lang="en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"buenas como va?"</a:t>
            </a:r>
            <a:endParaRPr sz="900">
              <a:solidFill>
                <a:srgbClr val="59595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  var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console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saludo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 greeter is undefined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"buenas como va?"</a:t>
            </a:r>
            <a:endParaRPr sz="1050">
              <a:solidFill>
                <a:srgbClr val="66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66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595959"/>
                </a:solidFill>
              </a:rPr>
              <a:t>Caso confuso var: </a:t>
            </a:r>
            <a:endParaRPr sz="900">
              <a:solidFill>
                <a:srgbClr val="59595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   var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"buenas"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veces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0055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veces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0055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"hola"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console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saludo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 "hola"</a:t>
            </a:r>
            <a:endParaRPr sz="900">
              <a:solidFill>
                <a:srgbClr val="595959"/>
              </a:solidFill>
            </a:endParaRPr>
          </a:p>
          <a:p>
            <a:pPr marL="0" marR="190500" lvl="0" indent="0" algn="l" rtl="0">
              <a:lnSpc>
                <a:spcPct val="150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595959"/>
                </a:solidFill>
              </a:rPr>
              <a:t>let: </a:t>
            </a:r>
            <a:br>
              <a:rPr lang="en" sz="900">
                <a:solidFill>
                  <a:srgbClr val="595959"/>
                </a:solidFill>
              </a:rPr>
            </a:br>
            <a:r>
              <a:rPr lang="en" sz="900">
                <a:solidFill>
                  <a:srgbClr val="595959"/>
                </a:solidFill>
              </a:rPr>
              <a:t>  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"buenas"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veces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0055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veces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0055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hola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"holaa"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console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hola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 "holaa"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console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hola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 hola is not defined</a:t>
            </a:r>
            <a:b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900">
                <a:solidFill>
                  <a:srgbClr val="595959"/>
                </a:solidFill>
              </a:rPr>
              <a:t>Actualizar no redeclarar:</a:t>
            </a:r>
            <a:br>
              <a:rPr lang="en" sz="900">
                <a:solidFill>
                  <a:srgbClr val="595959"/>
                </a:solidFill>
              </a:rPr>
            </a:br>
            <a:r>
              <a:rPr lang="en" sz="900">
                <a:solidFill>
                  <a:srgbClr val="595959"/>
                </a:solidFill>
              </a:rPr>
              <a:t>  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"buenas"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"hola"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"buenas"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"hola"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 error: Identifier 'saludo' has already been declared</a:t>
            </a:r>
            <a:b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900">
                <a:solidFill>
                  <a:srgbClr val="595959"/>
                </a:solidFill>
              </a:rPr>
              <a:t>Redeclarar en diferentes contextos:</a:t>
            </a:r>
            <a:br>
              <a:rPr lang="en" sz="900">
                <a:solidFill>
                  <a:srgbClr val="595959"/>
                </a:solidFill>
              </a:rPr>
            </a:br>
            <a:r>
              <a:rPr lang="en" sz="900">
                <a:solidFill>
                  <a:srgbClr val="595959"/>
                </a:solidFill>
              </a:rPr>
              <a:t>   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"hola"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990055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"buenas"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console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saludo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 "buenas"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console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saludo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 "hola"</a:t>
            </a:r>
            <a:endParaRPr sz="1050">
              <a:solidFill>
                <a:srgbClr val="70809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90500" lvl="0" indent="0" algn="l" rtl="0">
              <a:lnSpc>
                <a:spcPct val="150000"/>
              </a:lnSpc>
              <a:spcBef>
                <a:spcPts val="330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0A0A23"/>
                </a:solidFill>
                <a:highlight>
                  <a:srgbClr val="FFFFFF"/>
                </a:highlight>
              </a:rPr>
              <a:t>Just like  </a:t>
            </a:r>
            <a:r>
              <a:rPr lang="en" sz="900">
                <a:solidFill>
                  <a:srgbClr val="0A0A23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en" sz="1650">
                <a:solidFill>
                  <a:srgbClr val="0A0A23"/>
                </a:solidFill>
                <a:highlight>
                  <a:srgbClr val="FFFFFF"/>
                </a:highlight>
              </a:rPr>
              <a:t>, </a:t>
            </a:r>
            <a:r>
              <a:rPr lang="en" sz="900">
                <a:solidFill>
                  <a:srgbClr val="0A0A23"/>
                </a:solidFill>
                <a:latin typeface="Roboto Mono"/>
                <a:ea typeface="Roboto Mono"/>
                <a:cs typeface="Roboto Mono"/>
                <a:sym typeface="Roboto Mono"/>
              </a:rPr>
              <a:t>let</a:t>
            </a:r>
            <a:r>
              <a:rPr lang="en" sz="1650">
                <a:solidFill>
                  <a:srgbClr val="0A0A23"/>
                </a:solidFill>
                <a:highlight>
                  <a:srgbClr val="FFFFFF"/>
                </a:highlight>
              </a:rPr>
              <a:t> declarations are hoisted to the top. Unlike </a:t>
            </a:r>
            <a:r>
              <a:rPr lang="en" sz="900">
                <a:solidFill>
                  <a:srgbClr val="0A0A23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en" sz="1650">
                <a:solidFill>
                  <a:srgbClr val="0A0A23"/>
                </a:solidFill>
                <a:highlight>
                  <a:srgbClr val="FFFFFF"/>
                </a:highlight>
              </a:rPr>
              <a:t> which is initialized as </a:t>
            </a:r>
            <a:r>
              <a:rPr lang="en" sz="900">
                <a:solidFill>
                  <a:srgbClr val="0A0A23"/>
                </a:solidFill>
                <a:latin typeface="Roboto Mono"/>
                <a:ea typeface="Roboto Mono"/>
                <a:cs typeface="Roboto Mono"/>
                <a:sym typeface="Roboto Mono"/>
              </a:rPr>
              <a:t>undefined</a:t>
            </a:r>
            <a:r>
              <a:rPr lang="en" sz="1650">
                <a:solidFill>
                  <a:srgbClr val="0A0A23"/>
                </a:solidFill>
                <a:highlight>
                  <a:srgbClr val="FFFFFF"/>
                </a:highlight>
              </a:rPr>
              <a:t>, the </a:t>
            </a:r>
            <a:r>
              <a:rPr lang="en" sz="900">
                <a:solidFill>
                  <a:srgbClr val="0A0A23"/>
                </a:solidFill>
                <a:latin typeface="Roboto Mono"/>
                <a:ea typeface="Roboto Mono"/>
                <a:cs typeface="Roboto Mono"/>
                <a:sym typeface="Roboto Mono"/>
              </a:rPr>
              <a:t>let</a:t>
            </a:r>
            <a:r>
              <a:rPr lang="en" sz="1650">
                <a:solidFill>
                  <a:srgbClr val="0A0A23"/>
                </a:solidFill>
                <a:highlight>
                  <a:srgbClr val="FFFFFF"/>
                </a:highlight>
              </a:rPr>
              <a:t> keyword is not initialized. So if you try to use a </a:t>
            </a:r>
            <a:r>
              <a:rPr lang="en" sz="900">
                <a:solidFill>
                  <a:srgbClr val="0A0A23"/>
                </a:solidFill>
                <a:latin typeface="Roboto Mono"/>
                <a:ea typeface="Roboto Mono"/>
                <a:cs typeface="Roboto Mono"/>
                <a:sym typeface="Roboto Mono"/>
              </a:rPr>
              <a:t>let</a:t>
            </a:r>
            <a:r>
              <a:rPr lang="en" sz="1650">
                <a:solidFill>
                  <a:srgbClr val="0A0A23"/>
                </a:solidFill>
                <a:highlight>
                  <a:srgbClr val="FFFFFF"/>
                </a:highlight>
              </a:rPr>
              <a:t> variable before declaration, you'll get a </a:t>
            </a:r>
            <a:r>
              <a:rPr lang="en" sz="900">
                <a:solidFill>
                  <a:srgbClr val="0A0A23"/>
                </a:solidFill>
                <a:latin typeface="Roboto Mono"/>
                <a:ea typeface="Roboto Mono"/>
                <a:cs typeface="Roboto Mono"/>
                <a:sym typeface="Roboto Mono"/>
              </a:rPr>
              <a:t>Reference Error</a:t>
            </a:r>
            <a:r>
              <a:rPr lang="en" sz="1650">
                <a:solidFill>
                  <a:srgbClr val="0A0A23"/>
                </a:solidFill>
                <a:highlight>
                  <a:srgbClr val="FFFFFF"/>
                </a:highlight>
              </a:rPr>
              <a:t>.</a:t>
            </a:r>
            <a:endParaRPr sz="1050">
              <a:solidFill>
                <a:srgbClr val="70809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90500" lvl="0" indent="0" algn="l" rtl="0">
              <a:lnSpc>
                <a:spcPct val="150000"/>
              </a:lnSpc>
              <a:spcBef>
                <a:spcPts val="3300"/>
              </a:spcBef>
              <a:spcAft>
                <a:spcPts val="0"/>
              </a:spcAft>
              <a:buNone/>
            </a:pPr>
            <a:b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sz="1050">
              <a:solidFill>
                <a:srgbClr val="70809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90500" lvl="0" indent="0" algn="l" rtl="0">
              <a:lnSpc>
                <a:spcPct val="150000"/>
              </a:lnSpc>
              <a:spcBef>
                <a:spcPts val="3300"/>
              </a:spcBef>
              <a:spcAft>
                <a:spcPts val="0"/>
              </a:spcAft>
              <a:buNone/>
            </a:pPr>
            <a:endParaRPr sz="105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90500" lvl="0" indent="0" algn="l" rtl="0">
              <a:lnSpc>
                <a:spcPct val="150000"/>
              </a:lnSpc>
              <a:spcBef>
                <a:spcPts val="3300"/>
              </a:spcBef>
              <a:spcAft>
                <a:spcPts val="3300"/>
              </a:spcAft>
              <a:buNone/>
            </a:pPr>
            <a:r>
              <a:rPr lang="en" sz="900">
                <a:solidFill>
                  <a:srgbClr val="595959"/>
                </a:solidFill>
              </a:rPr>
              <a:t> </a:t>
            </a:r>
            <a:endParaRPr sz="1050">
              <a:solidFill>
                <a:srgbClr val="66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93479016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610a71a200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610a71a200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595959"/>
                </a:solidFill>
              </a:rPr>
              <a:t>Redeclaración:</a:t>
            </a:r>
            <a:endParaRPr sz="900">
              <a:solidFill>
                <a:srgbClr val="59595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  var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"buenas como va?"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"hola a secas"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rgbClr val="59595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59595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595959"/>
                </a:solidFill>
              </a:rPr>
              <a:t>Hoisting: </a:t>
            </a:r>
            <a:br>
              <a:rPr lang="en" sz="900">
                <a:solidFill>
                  <a:srgbClr val="595959"/>
                </a:solidFill>
              </a:rPr>
            </a:br>
            <a:r>
              <a:rPr lang="en" sz="900">
                <a:solidFill>
                  <a:srgbClr val="595959"/>
                </a:solidFill>
              </a:rPr>
              <a:t>    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saludo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//undefined</a:t>
            </a:r>
            <a:br>
              <a:rPr lang="en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"buenas como va?"</a:t>
            </a:r>
            <a:endParaRPr sz="900">
              <a:solidFill>
                <a:srgbClr val="59595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  var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console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saludo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 greeter is undefined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"buenas como va?"</a:t>
            </a:r>
            <a:endParaRPr sz="1050">
              <a:solidFill>
                <a:srgbClr val="66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66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595959"/>
                </a:solidFill>
              </a:rPr>
              <a:t>Caso confuso var: </a:t>
            </a:r>
            <a:endParaRPr sz="900">
              <a:solidFill>
                <a:srgbClr val="59595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   var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"buenas"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veces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0055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veces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0055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"hola"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console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saludo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 "hola"</a:t>
            </a:r>
            <a:endParaRPr sz="900">
              <a:solidFill>
                <a:srgbClr val="595959"/>
              </a:solidFill>
            </a:endParaRPr>
          </a:p>
          <a:p>
            <a:pPr marL="0" marR="190500" lvl="0" indent="0" algn="l" rtl="0">
              <a:lnSpc>
                <a:spcPct val="150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595959"/>
                </a:solidFill>
              </a:rPr>
              <a:t>let: </a:t>
            </a:r>
            <a:br>
              <a:rPr lang="en" sz="900">
                <a:solidFill>
                  <a:srgbClr val="595959"/>
                </a:solidFill>
              </a:rPr>
            </a:br>
            <a:r>
              <a:rPr lang="en" sz="900">
                <a:solidFill>
                  <a:srgbClr val="595959"/>
                </a:solidFill>
              </a:rPr>
              <a:t>  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"buenas"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veces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0055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veces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0055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hola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"holaa"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console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hola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 "holaa"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console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hola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 hola is not defined</a:t>
            </a:r>
            <a:b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900">
                <a:solidFill>
                  <a:srgbClr val="595959"/>
                </a:solidFill>
              </a:rPr>
              <a:t>Actualizar no redeclarar:</a:t>
            </a:r>
            <a:br>
              <a:rPr lang="en" sz="900">
                <a:solidFill>
                  <a:srgbClr val="595959"/>
                </a:solidFill>
              </a:rPr>
            </a:br>
            <a:r>
              <a:rPr lang="en" sz="900">
                <a:solidFill>
                  <a:srgbClr val="595959"/>
                </a:solidFill>
              </a:rPr>
              <a:t>  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"buenas"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"hola"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"buenas"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"hola"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 error: Identifier 'saludo' has already been declared</a:t>
            </a:r>
            <a:b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900">
                <a:solidFill>
                  <a:srgbClr val="595959"/>
                </a:solidFill>
              </a:rPr>
              <a:t>Redeclarar en diferentes contextos:</a:t>
            </a:r>
            <a:br>
              <a:rPr lang="en" sz="900">
                <a:solidFill>
                  <a:srgbClr val="595959"/>
                </a:solidFill>
              </a:rPr>
            </a:br>
            <a:r>
              <a:rPr lang="en" sz="900">
                <a:solidFill>
                  <a:srgbClr val="595959"/>
                </a:solidFill>
              </a:rPr>
              <a:t>   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"hola"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990055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"buenas"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console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saludo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 "buenas"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console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saludo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 "hola"</a:t>
            </a:r>
            <a:endParaRPr sz="1050">
              <a:solidFill>
                <a:srgbClr val="70809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90500" lvl="0" indent="0" algn="l" rtl="0">
              <a:lnSpc>
                <a:spcPct val="150000"/>
              </a:lnSpc>
              <a:spcBef>
                <a:spcPts val="330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0A0A23"/>
                </a:solidFill>
                <a:highlight>
                  <a:srgbClr val="FFFFFF"/>
                </a:highlight>
              </a:rPr>
              <a:t>Just like  </a:t>
            </a:r>
            <a:r>
              <a:rPr lang="en" sz="900">
                <a:solidFill>
                  <a:srgbClr val="0A0A23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en" sz="1650">
                <a:solidFill>
                  <a:srgbClr val="0A0A23"/>
                </a:solidFill>
                <a:highlight>
                  <a:srgbClr val="FFFFFF"/>
                </a:highlight>
              </a:rPr>
              <a:t>, </a:t>
            </a:r>
            <a:r>
              <a:rPr lang="en" sz="900">
                <a:solidFill>
                  <a:srgbClr val="0A0A23"/>
                </a:solidFill>
                <a:latin typeface="Roboto Mono"/>
                <a:ea typeface="Roboto Mono"/>
                <a:cs typeface="Roboto Mono"/>
                <a:sym typeface="Roboto Mono"/>
              </a:rPr>
              <a:t>let</a:t>
            </a:r>
            <a:r>
              <a:rPr lang="en" sz="1650">
                <a:solidFill>
                  <a:srgbClr val="0A0A23"/>
                </a:solidFill>
                <a:highlight>
                  <a:srgbClr val="FFFFFF"/>
                </a:highlight>
              </a:rPr>
              <a:t> declarations are hoisted to the top. Unlike </a:t>
            </a:r>
            <a:r>
              <a:rPr lang="en" sz="900">
                <a:solidFill>
                  <a:srgbClr val="0A0A23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en" sz="1650">
                <a:solidFill>
                  <a:srgbClr val="0A0A23"/>
                </a:solidFill>
                <a:highlight>
                  <a:srgbClr val="FFFFFF"/>
                </a:highlight>
              </a:rPr>
              <a:t> which is initialized as </a:t>
            </a:r>
            <a:r>
              <a:rPr lang="en" sz="900">
                <a:solidFill>
                  <a:srgbClr val="0A0A23"/>
                </a:solidFill>
                <a:latin typeface="Roboto Mono"/>
                <a:ea typeface="Roboto Mono"/>
                <a:cs typeface="Roboto Mono"/>
                <a:sym typeface="Roboto Mono"/>
              </a:rPr>
              <a:t>undefined</a:t>
            </a:r>
            <a:r>
              <a:rPr lang="en" sz="1650">
                <a:solidFill>
                  <a:srgbClr val="0A0A23"/>
                </a:solidFill>
                <a:highlight>
                  <a:srgbClr val="FFFFFF"/>
                </a:highlight>
              </a:rPr>
              <a:t>, the </a:t>
            </a:r>
            <a:r>
              <a:rPr lang="en" sz="900">
                <a:solidFill>
                  <a:srgbClr val="0A0A23"/>
                </a:solidFill>
                <a:latin typeface="Roboto Mono"/>
                <a:ea typeface="Roboto Mono"/>
                <a:cs typeface="Roboto Mono"/>
                <a:sym typeface="Roboto Mono"/>
              </a:rPr>
              <a:t>let</a:t>
            </a:r>
            <a:r>
              <a:rPr lang="en" sz="1650">
                <a:solidFill>
                  <a:srgbClr val="0A0A23"/>
                </a:solidFill>
                <a:highlight>
                  <a:srgbClr val="FFFFFF"/>
                </a:highlight>
              </a:rPr>
              <a:t> keyword is not initialized. So if you try to use a </a:t>
            </a:r>
            <a:r>
              <a:rPr lang="en" sz="900">
                <a:solidFill>
                  <a:srgbClr val="0A0A23"/>
                </a:solidFill>
                <a:latin typeface="Roboto Mono"/>
                <a:ea typeface="Roboto Mono"/>
                <a:cs typeface="Roboto Mono"/>
                <a:sym typeface="Roboto Mono"/>
              </a:rPr>
              <a:t>let</a:t>
            </a:r>
            <a:r>
              <a:rPr lang="en" sz="1650">
                <a:solidFill>
                  <a:srgbClr val="0A0A23"/>
                </a:solidFill>
                <a:highlight>
                  <a:srgbClr val="FFFFFF"/>
                </a:highlight>
              </a:rPr>
              <a:t> variable before declaration, you'll get a </a:t>
            </a:r>
            <a:r>
              <a:rPr lang="en" sz="900">
                <a:solidFill>
                  <a:srgbClr val="0A0A23"/>
                </a:solidFill>
                <a:latin typeface="Roboto Mono"/>
                <a:ea typeface="Roboto Mono"/>
                <a:cs typeface="Roboto Mono"/>
                <a:sym typeface="Roboto Mono"/>
              </a:rPr>
              <a:t>Reference Error</a:t>
            </a:r>
            <a:r>
              <a:rPr lang="en" sz="1650">
                <a:solidFill>
                  <a:srgbClr val="0A0A23"/>
                </a:solidFill>
                <a:highlight>
                  <a:srgbClr val="FFFFFF"/>
                </a:highlight>
              </a:rPr>
              <a:t>.</a:t>
            </a:r>
            <a:endParaRPr sz="1050">
              <a:solidFill>
                <a:srgbClr val="70809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90500" lvl="0" indent="0" algn="l" rtl="0">
              <a:lnSpc>
                <a:spcPct val="150000"/>
              </a:lnSpc>
              <a:spcBef>
                <a:spcPts val="3300"/>
              </a:spcBef>
              <a:spcAft>
                <a:spcPts val="0"/>
              </a:spcAft>
              <a:buNone/>
            </a:pPr>
            <a:b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sz="1050">
              <a:solidFill>
                <a:srgbClr val="70809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90500" lvl="0" indent="0" algn="l" rtl="0">
              <a:lnSpc>
                <a:spcPct val="150000"/>
              </a:lnSpc>
              <a:spcBef>
                <a:spcPts val="3300"/>
              </a:spcBef>
              <a:spcAft>
                <a:spcPts val="0"/>
              </a:spcAft>
              <a:buNone/>
            </a:pPr>
            <a:endParaRPr sz="105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90500" lvl="0" indent="0" algn="l" rtl="0">
              <a:lnSpc>
                <a:spcPct val="150000"/>
              </a:lnSpc>
              <a:spcBef>
                <a:spcPts val="3300"/>
              </a:spcBef>
              <a:spcAft>
                <a:spcPts val="3300"/>
              </a:spcAft>
              <a:buNone/>
            </a:pPr>
            <a:r>
              <a:rPr lang="en" sz="900">
                <a:solidFill>
                  <a:srgbClr val="595959"/>
                </a:solidFill>
              </a:rPr>
              <a:t> </a:t>
            </a:r>
            <a:endParaRPr sz="1050">
              <a:solidFill>
                <a:srgbClr val="66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511089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610a71a200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610a71a200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595959"/>
                </a:solidFill>
              </a:rPr>
              <a:t>Redeclaración:</a:t>
            </a:r>
            <a:endParaRPr sz="900">
              <a:solidFill>
                <a:srgbClr val="59595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  var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"buenas como va?"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"hola a secas"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rgbClr val="59595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59595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595959"/>
                </a:solidFill>
              </a:rPr>
              <a:t>Hoisting: </a:t>
            </a:r>
            <a:br>
              <a:rPr lang="en" sz="900">
                <a:solidFill>
                  <a:srgbClr val="595959"/>
                </a:solidFill>
              </a:rPr>
            </a:br>
            <a:r>
              <a:rPr lang="en" sz="900">
                <a:solidFill>
                  <a:srgbClr val="595959"/>
                </a:solidFill>
              </a:rPr>
              <a:t>    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saludo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//undefined</a:t>
            </a:r>
            <a:br>
              <a:rPr lang="en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"buenas como va?"</a:t>
            </a:r>
            <a:endParaRPr sz="900">
              <a:solidFill>
                <a:srgbClr val="59595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  var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console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saludo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 greeter is undefined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"buenas como va?"</a:t>
            </a:r>
            <a:endParaRPr sz="1050">
              <a:solidFill>
                <a:srgbClr val="66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66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595959"/>
                </a:solidFill>
              </a:rPr>
              <a:t>Caso confuso var: </a:t>
            </a:r>
            <a:endParaRPr sz="900">
              <a:solidFill>
                <a:srgbClr val="59595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   var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"buenas"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veces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0055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veces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0055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"hola"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console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saludo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 "hola"</a:t>
            </a:r>
            <a:endParaRPr sz="900">
              <a:solidFill>
                <a:srgbClr val="595959"/>
              </a:solidFill>
            </a:endParaRPr>
          </a:p>
          <a:p>
            <a:pPr marL="0" marR="190500" lvl="0" indent="0" algn="l" rtl="0">
              <a:lnSpc>
                <a:spcPct val="150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595959"/>
                </a:solidFill>
              </a:rPr>
              <a:t>let: </a:t>
            </a:r>
            <a:br>
              <a:rPr lang="en" sz="900">
                <a:solidFill>
                  <a:srgbClr val="595959"/>
                </a:solidFill>
              </a:rPr>
            </a:br>
            <a:r>
              <a:rPr lang="en" sz="900">
                <a:solidFill>
                  <a:srgbClr val="595959"/>
                </a:solidFill>
              </a:rPr>
              <a:t>  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"buenas"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veces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0055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veces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0055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hola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"holaa"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console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hola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 "holaa"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console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hola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 hola is not defined</a:t>
            </a:r>
            <a:b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900">
                <a:solidFill>
                  <a:srgbClr val="595959"/>
                </a:solidFill>
              </a:rPr>
              <a:t>Actualizar no redeclarar:</a:t>
            </a:r>
            <a:br>
              <a:rPr lang="en" sz="900">
                <a:solidFill>
                  <a:srgbClr val="595959"/>
                </a:solidFill>
              </a:rPr>
            </a:br>
            <a:r>
              <a:rPr lang="en" sz="900">
                <a:solidFill>
                  <a:srgbClr val="595959"/>
                </a:solidFill>
              </a:rPr>
              <a:t>  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"buenas"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"hola"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"buenas"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"hola"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 error: Identifier 'saludo' has already been declared</a:t>
            </a:r>
            <a:b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900">
                <a:solidFill>
                  <a:srgbClr val="595959"/>
                </a:solidFill>
              </a:rPr>
              <a:t>Redeclarar en diferentes contextos:</a:t>
            </a:r>
            <a:br>
              <a:rPr lang="en" sz="900">
                <a:solidFill>
                  <a:srgbClr val="595959"/>
                </a:solidFill>
              </a:rPr>
            </a:br>
            <a:r>
              <a:rPr lang="en" sz="900">
                <a:solidFill>
                  <a:srgbClr val="595959"/>
                </a:solidFill>
              </a:rPr>
              <a:t>   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"hola"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990055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"buenas"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console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saludo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 "buenas"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console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saludo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 "hola"</a:t>
            </a:r>
            <a:endParaRPr sz="1050">
              <a:solidFill>
                <a:srgbClr val="70809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90500" lvl="0" indent="0" algn="l" rtl="0">
              <a:lnSpc>
                <a:spcPct val="150000"/>
              </a:lnSpc>
              <a:spcBef>
                <a:spcPts val="330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0A0A23"/>
                </a:solidFill>
                <a:highlight>
                  <a:srgbClr val="FFFFFF"/>
                </a:highlight>
              </a:rPr>
              <a:t>Just like  </a:t>
            </a:r>
            <a:r>
              <a:rPr lang="en" sz="900">
                <a:solidFill>
                  <a:srgbClr val="0A0A23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en" sz="1650">
                <a:solidFill>
                  <a:srgbClr val="0A0A23"/>
                </a:solidFill>
                <a:highlight>
                  <a:srgbClr val="FFFFFF"/>
                </a:highlight>
              </a:rPr>
              <a:t>, </a:t>
            </a:r>
            <a:r>
              <a:rPr lang="en" sz="900">
                <a:solidFill>
                  <a:srgbClr val="0A0A23"/>
                </a:solidFill>
                <a:latin typeface="Roboto Mono"/>
                <a:ea typeface="Roboto Mono"/>
                <a:cs typeface="Roboto Mono"/>
                <a:sym typeface="Roboto Mono"/>
              </a:rPr>
              <a:t>let</a:t>
            </a:r>
            <a:r>
              <a:rPr lang="en" sz="1650">
                <a:solidFill>
                  <a:srgbClr val="0A0A23"/>
                </a:solidFill>
                <a:highlight>
                  <a:srgbClr val="FFFFFF"/>
                </a:highlight>
              </a:rPr>
              <a:t> declarations are hoisted to the top. Unlike </a:t>
            </a:r>
            <a:r>
              <a:rPr lang="en" sz="900">
                <a:solidFill>
                  <a:srgbClr val="0A0A23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en" sz="1650">
                <a:solidFill>
                  <a:srgbClr val="0A0A23"/>
                </a:solidFill>
                <a:highlight>
                  <a:srgbClr val="FFFFFF"/>
                </a:highlight>
              </a:rPr>
              <a:t> which is initialized as </a:t>
            </a:r>
            <a:r>
              <a:rPr lang="en" sz="900">
                <a:solidFill>
                  <a:srgbClr val="0A0A23"/>
                </a:solidFill>
                <a:latin typeface="Roboto Mono"/>
                <a:ea typeface="Roboto Mono"/>
                <a:cs typeface="Roboto Mono"/>
                <a:sym typeface="Roboto Mono"/>
              </a:rPr>
              <a:t>undefined</a:t>
            </a:r>
            <a:r>
              <a:rPr lang="en" sz="1650">
                <a:solidFill>
                  <a:srgbClr val="0A0A23"/>
                </a:solidFill>
                <a:highlight>
                  <a:srgbClr val="FFFFFF"/>
                </a:highlight>
              </a:rPr>
              <a:t>, the </a:t>
            </a:r>
            <a:r>
              <a:rPr lang="en" sz="900">
                <a:solidFill>
                  <a:srgbClr val="0A0A23"/>
                </a:solidFill>
                <a:latin typeface="Roboto Mono"/>
                <a:ea typeface="Roboto Mono"/>
                <a:cs typeface="Roboto Mono"/>
                <a:sym typeface="Roboto Mono"/>
              </a:rPr>
              <a:t>let</a:t>
            </a:r>
            <a:r>
              <a:rPr lang="en" sz="1650">
                <a:solidFill>
                  <a:srgbClr val="0A0A23"/>
                </a:solidFill>
                <a:highlight>
                  <a:srgbClr val="FFFFFF"/>
                </a:highlight>
              </a:rPr>
              <a:t> keyword is not initialized. So if you try to use a </a:t>
            </a:r>
            <a:r>
              <a:rPr lang="en" sz="900">
                <a:solidFill>
                  <a:srgbClr val="0A0A23"/>
                </a:solidFill>
                <a:latin typeface="Roboto Mono"/>
                <a:ea typeface="Roboto Mono"/>
                <a:cs typeface="Roboto Mono"/>
                <a:sym typeface="Roboto Mono"/>
              </a:rPr>
              <a:t>let</a:t>
            </a:r>
            <a:r>
              <a:rPr lang="en" sz="1650">
                <a:solidFill>
                  <a:srgbClr val="0A0A23"/>
                </a:solidFill>
                <a:highlight>
                  <a:srgbClr val="FFFFFF"/>
                </a:highlight>
              </a:rPr>
              <a:t> variable before declaration, you'll get a </a:t>
            </a:r>
            <a:r>
              <a:rPr lang="en" sz="900">
                <a:solidFill>
                  <a:srgbClr val="0A0A23"/>
                </a:solidFill>
                <a:latin typeface="Roboto Mono"/>
                <a:ea typeface="Roboto Mono"/>
                <a:cs typeface="Roboto Mono"/>
                <a:sym typeface="Roboto Mono"/>
              </a:rPr>
              <a:t>Reference Error</a:t>
            </a:r>
            <a:r>
              <a:rPr lang="en" sz="1650">
                <a:solidFill>
                  <a:srgbClr val="0A0A23"/>
                </a:solidFill>
                <a:highlight>
                  <a:srgbClr val="FFFFFF"/>
                </a:highlight>
              </a:rPr>
              <a:t>.</a:t>
            </a:r>
            <a:endParaRPr sz="1050">
              <a:solidFill>
                <a:srgbClr val="70809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90500" lvl="0" indent="0" algn="l" rtl="0">
              <a:lnSpc>
                <a:spcPct val="150000"/>
              </a:lnSpc>
              <a:spcBef>
                <a:spcPts val="3300"/>
              </a:spcBef>
              <a:spcAft>
                <a:spcPts val="0"/>
              </a:spcAft>
              <a:buNone/>
            </a:pPr>
            <a:b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sz="1050">
              <a:solidFill>
                <a:srgbClr val="70809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90500" lvl="0" indent="0" algn="l" rtl="0">
              <a:lnSpc>
                <a:spcPct val="150000"/>
              </a:lnSpc>
              <a:spcBef>
                <a:spcPts val="3300"/>
              </a:spcBef>
              <a:spcAft>
                <a:spcPts val="0"/>
              </a:spcAft>
              <a:buNone/>
            </a:pPr>
            <a:endParaRPr sz="105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90500" lvl="0" indent="0" algn="l" rtl="0">
              <a:lnSpc>
                <a:spcPct val="150000"/>
              </a:lnSpc>
              <a:spcBef>
                <a:spcPts val="3300"/>
              </a:spcBef>
              <a:spcAft>
                <a:spcPts val="3300"/>
              </a:spcAft>
              <a:buNone/>
            </a:pPr>
            <a:r>
              <a:rPr lang="en" sz="900">
                <a:solidFill>
                  <a:srgbClr val="595959"/>
                </a:solidFill>
              </a:rPr>
              <a:t> </a:t>
            </a:r>
            <a:endParaRPr sz="1050">
              <a:solidFill>
                <a:srgbClr val="66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8395538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ef2a08fcab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ef2a08fcab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595959"/>
              </a:solidFill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610a71a200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610a71a200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595959"/>
                </a:solidFill>
              </a:rPr>
              <a:t>Redeclaración:</a:t>
            </a:r>
            <a:endParaRPr sz="900">
              <a:solidFill>
                <a:srgbClr val="59595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  var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"buenas como va?"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"hola a secas"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rgbClr val="59595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59595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595959"/>
                </a:solidFill>
              </a:rPr>
              <a:t>Hoisting: </a:t>
            </a:r>
            <a:br>
              <a:rPr lang="en" sz="900">
                <a:solidFill>
                  <a:srgbClr val="595959"/>
                </a:solidFill>
              </a:rPr>
            </a:br>
            <a:r>
              <a:rPr lang="en" sz="900">
                <a:solidFill>
                  <a:srgbClr val="595959"/>
                </a:solidFill>
              </a:rPr>
              <a:t>    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saludo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//undefined</a:t>
            </a:r>
            <a:br>
              <a:rPr lang="en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"buenas como va?"</a:t>
            </a:r>
            <a:endParaRPr sz="900">
              <a:solidFill>
                <a:srgbClr val="59595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  var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console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saludo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 greeter is undefined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"buenas como va?"</a:t>
            </a:r>
            <a:endParaRPr sz="1050">
              <a:solidFill>
                <a:srgbClr val="66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66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595959"/>
                </a:solidFill>
              </a:rPr>
              <a:t>Caso confuso var: </a:t>
            </a:r>
            <a:endParaRPr sz="900">
              <a:solidFill>
                <a:srgbClr val="59595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   var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"buenas"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veces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0055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veces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0055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"hola"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console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saludo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 "hola"</a:t>
            </a:r>
            <a:endParaRPr sz="900">
              <a:solidFill>
                <a:srgbClr val="595959"/>
              </a:solidFill>
            </a:endParaRPr>
          </a:p>
          <a:p>
            <a:pPr marL="0" marR="190500" lvl="0" indent="0" algn="l" rtl="0">
              <a:lnSpc>
                <a:spcPct val="150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595959"/>
                </a:solidFill>
              </a:rPr>
              <a:t>let: </a:t>
            </a:r>
            <a:br>
              <a:rPr lang="en" sz="900">
                <a:solidFill>
                  <a:srgbClr val="595959"/>
                </a:solidFill>
              </a:rPr>
            </a:br>
            <a:r>
              <a:rPr lang="en" sz="900">
                <a:solidFill>
                  <a:srgbClr val="595959"/>
                </a:solidFill>
              </a:rPr>
              <a:t>  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"buenas"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veces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0055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veces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0055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hola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"holaa"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console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hola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 "holaa"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console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hola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 hola is not defined</a:t>
            </a:r>
            <a:b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900">
                <a:solidFill>
                  <a:srgbClr val="595959"/>
                </a:solidFill>
              </a:rPr>
              <a:t>Actualizar no redeclarar:</a:t>
            </a:r>
            <a:br>
              <a:rPr lang="en" sz="900">
                <a:solidFill>
                  <a:srgbClr val="595959"/>
                </a:solidFill>
              </a:rPr>
            </a:br>
            <a:r>
              <a:rPr lang="en" sz="900">
                <a:solidFill>
                  <a:srgbClr val="595959"/>
                </a:solidFill>
              </a:rPr>
              <a:t>  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"buenas"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"hola"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"buenas"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"hola"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 error: Identifier 'saludo' has already been declared</a:t>
            </a:r>
            <a:b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900">
                <a:solidFill>
                  <a:srgbClr val="595959"/>
                </a:solidFill>
              </a:rPr>
              <a:t>Redeclarar en diferentes contextos:</a:t>
            </a:r>
            <a:br>
              <a:rPr lang="en" sz="900">
                <a:solidFill>
                  <a:srgbClr val="595959"/>
                </a:solidFill>
              </a:rPr>
            </a:br>
            <a:r>
              <a:rPr lang="en" sz="900">
                <a:solidFill>
                  <a:srgbClr val="595959"/>
                </a:solidFill>
              </a:rPr>
              <a:t>   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"hola"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990055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"buenas"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console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saludo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 "buenas"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console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saludo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 "hola"</a:t>
            </a:r>
            <a:endParaRPr sz="1050">
              <a:solidFill>
                <a:srgbClr val="70809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90500" lvl="0" indent="0" algn="l" rtl="0">
              <a:lnSpc>
                <a:spcPct val="150000"/>
              </a:lnSpc>
              <a:spcBef>
                <a:spcPts val="330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0A0A23"/>
                </a:solidFill>
                <a:highlight>
                  <a:srgbClr val="FFFFFF"/>
                </a:highlight>
              </a:rPr>
              <a:t>Just like  </a:t>
            </a:r>
            <a:r>
              <a:rPr lang="en" sz="900">
                <a:solidFill>
                  <a:srgbClr val="0A0A23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en" sz="1650">
                <a:solidFill>
                  <a:srgbClr val="0A0A23"/>
                </a:solidFill>
                <a:highlight>
                  <a:srgbClr val="FFFFFF"/>
                </a:highlight>
              </a:rPr>
              <a:t>, </a:t>
            </a:r>
            <a:r>
              <a:rPr lang="en" sz="900">
                <a:solidFill>
                  <a:srgbClr val="0A0A23"/>
                </a:solidFill>
                <a:latin typeface="Roboto Mono"/>
                <a:ea typeface="Roboto Mono"/>
                <a:cs typeface="Roboto Mono"/>
                <a:sym typeface="Roboto Mono"/>
              </a:rPr>
              <a:t>let</a:t>
            </a:r>
            <a:r>
              <a:rPr lang="en" sz="1650">
                <a:solidFill>
                  <a:srgbClr val="0A0A23"/>
                </a:solidFill>
                <a:highlight>
                  <a:srgbClr val="FFFFFF"/>
                </a:highlight>
              </a:rPr>
              <a:t> declarations are hoisted to the top. Unlike </a:t>
            </a:r>
            <a:r>
              <a:rPr lang="en" sz="900">
                <a:solidFill>
                  <a:srgbClr val="0A0A23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en" sz="1650">
                <a:solidFill>
                  <a:srgbClr val="0A0A23"/>
                </a:solidFill>
                <a:highlight>
                  <a:srgbClr val="FFFFFF"/>
                </a:highlight>
              </a:rPr>
              <a:t> which is initialized as </a:t>
            </a:r>
            <a:r>
              <a:rPr lang="en" sz="900">
                <a:solidFill>
                  <a:srgbClr val="0A0A23"/>
                </a:solidFill>
                <a:latin typeface="Roboto Mono"/>
                <a:ea typeface="Roboto Mono"/>
                <a:cs typeface="Roboto Mono"/>
                <a:sym typeface="Roboto Mono"/>
              </a:rPr>
              <a:t>undefined</a:t>
            </a:r>
            <a:r>
              <a:rPr lang="en" sz="1650">
                <a:solidFill>
                  <a:srgbClr val="0A0A23"/>
                </a:solidFill>
                <a:highlight>
                  <a:srgbClr val="FFFFFF"/>
                </a:highlight>
              </a:rPr>
              <a:t>, the </a:t>
            </a:r>
            <a:r>
              <a:rPr lang="en" sz="900">
                <a:solidFill>
                  <a:srgbClr val="0A0A23"/>
                </a:solidFill>
                <a:latin typeface="Roboto Mono"/>
                <a:ea typeface="Roboto Mono"/>
                <a:cs typeface="Roboto Mono"/>
                <a:sym typeface="Roboto Mono"/>
              </a:rPr>
              <a:t>let</a:t>
            </a:r>
            <a:r>
              <a:rPr lang="en" sz="1650">
                <a:solidFill>
                  <a:srgbClr val="0A0A23"/>
                </a:solidFill>
                <a:highlight>
                  <a:srgbClr val="FFFFFF"/>
                </a:highlight>
              </a:rPr>
              <a:t> keyword is not initialized. So if you try to use a </a:t>
            </a:r>
            <a:r>
              <a:rPr lang="en" sz="900">
                <a:solidFill>
                  <a:srgbClr val="0A0A23"/>
                </a:solidFill>
                <a:latin typeface="Roboto Mono"/>
                <a:ea typeface="Roboto Mono"/>
                <a:cs typeface="Roboto Mono"/>
                <a:sym typeface="Roboto Mono"/>
              </a:rPr>
              <a:t>let</a:t>
            </a:r>
            <a:r>
              <a:rPr lang="en" sz="1650">
                <a:solidFill>
                  <a:srgbClr val="0A0A23"/>
                </a:solidFill>
                <a:highlight>
                  <a:srgbClr val="FFFFFF"/>
                </a:highlight>
              </a:rPr>
              <a:t> variable before declaration, you'll get a </a:t>
            </a:r>
            <a:r>
              <a:rPr lang="en" sz="900">
                <a:solidFill>
                  <a:srgbClr val="0A0A23"/>
                </a:solidFill>
                <a:latin typeface="Roboto Mono"/>
                <a:ea typeface="Roboto Mono"/>
                <a:cs typeface="Roboto Mono"/>
                <a:sym typeface="Roboto Mono"/>
              </a:rPr>
              <a:t>Reference Error</a:t>
            </a:r>
            <a:r>
              <a:rPr lang="en" sz="1650">
                <a:solidFill>
                  <a:srgbClr val="0A0A23"/>
                </a:solidFill>
                <a:highlight>
                  <a:srgbClr val="FFFFFF"/>
                </a:highlight>
              </a:rPr>
              <a:t>.</a:t>
            </a:r>
            <a:endParaRPr sz="1050">
              <a:solidFill>
                <a:srgbClr val="70809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90500" lvl="0" indent="0" algn="l" rtl="0">
              <a:lnSpc>
                <a:spcPct val="150000"/>
              </a:lnSpc>
              <a:spcBef>
                <a:spcPts val="3300"/>
              </a:spcBef>
              <a:spcAft>
                <a:spcPts val="0"/>
              </a:spcAft>
              <a:buNone/>
            </a:pPr>
            <a:b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sz="1050">
              <a:solidFill>
                <a:srgbClr val="70809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90500" lvl="0" indent="0" algn="l" rtl="0">
              <a:lnSpc>
                <a:spcPct val="150000"/>
              </a:lnSpc>
              <a:spcBef>
                <a:spcPts val="3300"/>
              </a:spcBef>
              <a:spcAft>
                <a:spcPts val="0"/>
              </a:spcAft>
              <a:buNone/>
            </a:pPr>
            <a:endParaRPr sz="105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90500" lvl="0" indent="0" algn="l" rtl="0">
              <a:lnSpc>
                <a:spcPct val="150000"/>
              </a:lnSpc>
              <a:spcBef>
                <a:spcPts val="3300"/>
              </a:spcBef>
              <a:spcAft>
                <a:spcPts val="3300"/>
              </a:spcAft>
              <a:buNone/>
            </a:pPr>
            <a:r>
              <a:rPr lang="en" sz="900">
                <a:solidFill>
                  <a:srgbClr val="595959"/>
                </a:solidFill>
              </a:rPr>
              <a:t> </a:t>
            </a:r>
            <a:endParaRPr sz="1050">
              <a:solidFill>
                <a:srgbClr val="66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09419503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610a71a200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610a71a200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595959"/>
                </a:solidFill>
              </a:rPr>
              <a:t>Redeclaración:</a:t>
            </a:r>
            <a:endParaRPr sz="900">
              <a:solidFill>
                <a:srgbClr val="59595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  var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"buenas como va?"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"hola a secas"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rgbClr val="59595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59595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595959"/>
                </a:solidFill>
              </a:rPr>
              <a:t>Hoisting: </a:t>
            </a:r>
            <a:br>
              <a:rPr lang="en" sz="900">
                <a:solidFill>
                  <a:srgbClr val="595959"/>
                </a:solidFill>
              </a:rPr>
            </a:br>
            <a:r>
              <a:rPr lang="en" sz="900">
                <a:solidFill>
                  <a:srgbClr val="595959"/>
                </a:solidFill>
              </a:rPr>
              <a:t>    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saludo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//undefined</a:t>
            </a:r>
            <a:br>
              <a:rPr lang="en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"buenas como va?"</a:t>
            </a:r>
            <a:endParaRPr sz="900">
              <a:solidFill>
                <a:srgbClr val="59595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  var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console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saludo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 greeter is undefined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"buenas como va?"</a:t>
            </a:r>
            <a:endParaRPr sz="1050">
              <a:solidFill>
                <a:srgbClr val="66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66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595959"/>
                </a:solidFill>
              </a:rPr>
              <a:t>Caso confuso var: </a:t>
            </a:r>
            <a:endParaRPr sz="900">
              <a:solidFill>
                <a:srgbClr val="59595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   var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"buenas"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veces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0055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veces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0055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"hola"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console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saludo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 "hola"</a:t>
            </a:r>
            <a:endParaRPr sz="900">
              <a:solidFill>
                <a:srgbClr val="595959"/>
              </a:solidFill>
            </a:endParaRPr>
          </a:p>
          <a:p>
            <a:pPr marL="0" marR="190500" lvl="0" indent="0" algn="l" rtl="0">
              <a:lnSpc>
                <a:spcPct val="150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595959"/>
                </a:solidFill>
              </a:rPr>
              <a:t>let: </a:t>
            </a:r>
            <a:br>
              <a:rPr lang="en" sz="900">
                <a:solidFill>
                  <a:srgbClr val="595959"/>
                </a:solidFill>
              </a:rPr>
            </a:br>
            <a:r>
              <a:rPr lang="en" sz="900">
                <a:solidFill>
                  <a:srgbClr val="595959"/>
                </a:solidFill>
              </a:rPr>
              <a:t>  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"buenas"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veces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0055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veces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0055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hola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"holaa"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console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hola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 "holaa"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console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hola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 hola is not defined</a:t>
            </a:r>
            <a:b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900">
                <a:solidFill>
                  <a:srgbClr val="595959"/>
                </a:solidFill>
              </a:rPr>
              <a:t>Actualizar no redeclarar:</a:t>
            </a:r>
            <a:br>
              <a:rPr lang="en" sz="900">
                <a:solidFill>
                  <a:srgbClr val="595959"/>
                </a:solidFill>
              </a:rPr>
            </a:br>
            <a:r>
              <a:rPr lang="en" sz="900">
                <a:solidFill>
                  <a:srgbClr val="595959"/>
                </a:solidFill>
              </a:rPr>
              <a:t>  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"buenas"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"hola"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"buenas"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"hola"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 error: Identifier 'saludo' has already been declared</a:t>
            </a:r>
            <a:b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900">
                <a:solidFill>
                  <a:srgbClr val="595959"/>
                </a:solidFill>
              </a:rPr>
              <a:t>Redeclarar en diferentes contextos:</a:t>
            </a:r>
            <a:br>
              <a:rPr lang="en" sz="900">
                <a:solidFill>
                  <a:srgbClr val="595959"/>
                </a:solidFill>
              </a:rPr>
            </a:br>
            <a:r>
              <a:rPr lang="en" sz="900">
                <a:solidFill>
                  <a:srgbClr val="595959"/>
                </a:solidFill>
              </a:rPr>
              <a:t>   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"hola"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990055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"buenas"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console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saludo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 "buenas"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console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saludo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 "hola"</a:t>
            </a:r>
            <a:endParaRPr sz="1050">
              <a:solidFill>
                <a:srgbClr val="70809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90500" lvl="0" indent="0" algn="l" rtl="0">
              <a:lnSpc>
                <a:spcPct val="150000"/>
              </a:lnSpc>
              <a:spcBef>
                <a:spcPts val="330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0A0A23"/>
                </a:solidFill>
                <a:highlight>
                  <a:srgbClr val="FFFFFF"/>
                </a:highlight>
              </a:rPr>
              <a:t>Just like  </a:t>
            </a:r>
            <a:r>
              <a:rPr lang="en" sz="900">
                <a:solidFill>
                  <a:srgbClr val="0A0A23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en" sz="1650">
                <a:solidFill>
                  <a:srgbClr val="0A0A23"/>
                </a:solidFill>
                <a:highlight>
                  <a:srgbClr val="FFFFFF"/>
                </a:highlight>
              </a:rPr>
              <a:t>, </a:t>
            </a:r>
            <a:r>
              <a:rPr lang="en" sz="900">
                <a:solidFill>
                  <a:srgbClr val="0A0A23"/>
                </a:solidFill>
                <a:latin typeface="Roboto Mono"/>
                <a:ea typeface="Roboto Mono"/>
                <a:cs typeface="Roboto Mono"/>
                <a:sym typeface="Roboto Mono"/>
              </a:rPr>
              <a:t>let</a:t>
            </a:r>
            <a:r>
              <a:rPr lang="en" sz="1650">
                <a:solidFill>
                  <a:srgbClr val="0A0A23"/>
                </a:solidFill>
                <a:highlight>
                  <a:srgbClr val="FFFFFF"/>
                </a:highlight>
              </a:rPr>
              <a:t> declarations are hoisted to the top. Unlike </a:t>
            </a:r>
            <a:r>
              <a:rPr lang="en" sz="900">
                <a:solidFill>
                  <a:srgbClr val="0A0A23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en" sz="1650">
                <a:solidFill>
                  <a:srgbClr val="0A0A23"/>
                </a:solidFill>
                <a:highlight>
                  <a:srgbClr val="FFFFFF"/>
                </a:highlight>
              </a:rPr>
              <a:t> which is initialized as </a:t>
            </a:r>
            <a:r>
              <a:rPr lang="en" sz="900">
                <a:solidFill>
                  <a:srgbClr val="0A0A23"/>
                </a:solidFill>
                <a:latin typeface="Roboto Mono"/>
                <a:ea typeface="Roboto Mono"/>
                <a:cs typeface="Roboto Mono"/>
                <a:sym typeface="Roboto Mono"/>
              </a:rPr>
              <a:t>undefined</a:t>
            </a:r>
            <a:r>
              <a:rPr lang="en" sz="1650">
                <a:solidFill>
                  <a:srgbClr val="0A0A23"/>
                </a:solidFill>
                <a:highlight>
                  <a:srgbClr val="FFFFFF"/>
                </a:highlight>
              </a:rPr>
              <a:t>, the </a:t>
            </a:r>
            <a:r>
              <a:rPr lang="en" sz="900">
                <a:solidFill>
                  <a:srgbClr val="0A0A23"/>
                </a:solidFill>
                <a:latin typeface="Roboto Mono"/>
                <a:ea typeface="Roboto Mono"/>
                <a:cs typeface="Roboto Mono"/>
                <a:sym typeface="Roboto Mono"/>
              </a:rPr>
              <a:t>let</a:t>
            </a:r>
            <a:r>
              <a:rPr lang="en" sz="1650">
                <a:solidFill>
                  <a:srgbClr val="0A0A23"/>
                </a:solidFill>
                <a:highlight>
                  <a:srgbClr val="FFFFFF"/>
                </a:highlight>
              </a:rPr>
              <a:t> keyword is not initialized. So if you try to use a </a:t>
            </a:r>
            <a:r>
              <a:rPr lang="en" sz="900">
                <a:solidFill>
                  <a:srgbClr val="0A0A23"/>
                </a:solidFill>
                <a:latin typeface="Roboto Mono"/>
                <a:ea typeface="Roboto Mono"/>
                <a:cs typeface="Roboto Mono"/>
                <a:sym typeface="Roboto Mono"/>
              </a:rPr>
              <a:t>let</a:t>
            </a:r>
            <a:r>
              <a:rPr lang="en" sz="1650">
                <a:solidFill>
                  <a:srgbClr val="0A0A23"/>
                </a:solidFill>
                <a:highlight>
                  <a:srgbClr val="FFFFFF"/>
                </a:highlight>
              </a:rPr>
              <a:t> variable before declaration, you'll get a </a:t>
            </a:r>
            <a:r>
              <a:rPr lang="en" sz="900">
                <a:solidFill>
                  <a:srgbClr val="0A0A23"/>
                </a:solidFill>
                <a:latin typeface="Roboto Mono"/>
                <a:ea typeface="Roboto Mono"/>
                <a:cs typeface="Roboto Mono"/>
                <a:sym typeface="Roboto Mono"/>
              </a:rPr>
              <a:t>Reference Error</a:t>
            </a:r>
            <a:r>
              <a:rPr lang="en" sz="1650">
                <a:solidFill>
                  <a:srgbClr val="0A0A23"/>
                </a:solidFill>
                <a:highlight>
                  <a:srgbClr val="FFFFFF"/>
                </a:highlight>
              </a:rPr>
              <a:t>.</a:t>
            </a:r>
            <a:endParaRPr sz="1050">
              <a:solidFill>
                <a:srgbClr val="70809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90500" lvl="0" indent="0" algn="l" rtl="0">
              <a:lnSpc>
                <a:spcPct val="150000"/>
              </a:lnSpc>
              <a:spcBef>
                <a:spcPts val="3300"/>
              </a:spcBef>
              <a:spcAft>
                <a:spcPts val="0"/>
              </a:spcAft>
              <a:buNone/>
            </a:pPr>
            <a:b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sz="1050">
              <a:solidFill>
                <a:srgbClr val="70809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90500" lvl="0" indent="0" algn="l" rtl="0">
              <a:lnSpc>
                <a:spcPct val="150000"/>
              </a:lnSpc>
              <a:spcBef>
                <a:spcPts val="3300"/>
              </a:spcBef>
              <a:spcAft>
                <a:spcPts val="0"/>
              </a:spcAft>
              <a:buNone/>
            </a:pPr>
            <a:endParaRPr sz="105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90500" lvl="0" indent="0" algn="l" rtl="0">
              <a:lnSpc>
                <a:spcPct val="150000"/>
              </a:lnSpc>
              <a:spcBef>
                <a:spcPts val="3300"/>
              </a:spcBef>
              <a:spcAft>
                <a:spcPts val="3300"/>
              </a:spcAft>
              <a:buNone/>
            </a:pPr>
            <a:r>
              <a:rPr lang="en" sz="900">
                <a:solidFill>
                  <a:srgbClr val="595959"/>
                </a:solidFill>
              </a:rPr>
              <a:t> </a:t>
            </a:r>
            <a:endParaRPr sz="1050">
              <a:solidFill>
                <a:srgbClr val="66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81089512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610a71a200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610a71a200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595959"/>
                </a:solidFill>
              </a:rPr>
              <a:t>Redeclaración:</a:t>
            </a:r>
            <a:endParaRPr sz="900">
              <a:solidFill>
                <a:srgbClr val="59595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  var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"buenas como va?"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"hola a secas"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rgbClr val="59595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59595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595959"/>
                </a:solidFill>
              </a:rPr>
              <a:t>Hoisting: </a:t>
            </a:r>
            <a:br>
              <a:rPr lang="en" sz="900">
                <a:solidFill>
                  <a:srgbClr val="595959"/>
                </a:solidFill>
              </a:rPr>
            </a:br>
            <a:r>
              <a:rPr lang="en" sz="900">
                <a:solidFill>
                  <a:srgbClr val="595959"/>
                </a:solidFill>
              </a:rPr>
              <a:t>    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saludo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//undefined</a:t>
            </a:r>
            <a:br>
              <a:rPr lang="en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"buenas como va?"</a:t>
            </a:r>
            <a:endParaRPr sz="900">
              <a:solidFill>
                <a:srgbClr val="59595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  var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console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saludo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 greeter is undefined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"buenas como va?"</a:t>
            </a:r>
            <a:endParaRPr sz="1050">
              <a:solidFill>
                <a:srgbClr val="66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66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595959"/>
                </a:solidFill>
              </a:rPr>
              <a:t>Caso confuso var: </a:t>
            </a:r>
            <a:endParaRPr sz="900">
              <a:solidFill>
                <a:srgbClr val="59595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   var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"buenas"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veces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0055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veces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0055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"hola"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console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saludo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 "hola"</a:t>
            </a:r>
            <a:endParaRPr sz="900">
              <a:solidFill>
                <a:srgbClr val="595959"/>
              </a:solidFill>
            </a:endParaRPr>
          </a:p>
          <a:p>
            <a:pPr marL="0" marR="190500" lvl="0" indent="0" algn="l" rtl="0">
              <a:lnSpc>
                <a:spcPct val="150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595959"/>
                </a:solidFill>
              </a:rPr>
              <a:t>let: </a:t>
            </a:r>
            <a:br>
              <a:rPr lang="en" sz="900">
                <a:solidFill>
                  <a:srgbClr val="595959"/>
                </a:solidFill>
              </a:rPr>
            </a:br>
            <a:r>
              <a:rPr lang="en" sz="900">
                <a:solidFill>
                  <a:srgbClr val="595959"/>
                </a:solidFill>
              </a:rPr>
              <a:t>  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"buenas"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veces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0055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veces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0055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hola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"holaa"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console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hola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 "holaa"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console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hola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 hola is not defined</a:t>
            </a:r>
            <a:b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900">
                <a:solidFill>
                  <a:srgbClr val="595959"/>
                </a:solidFill>
              </a:rPr>
              <a:t>Actualizar no redeclarar:</a:t>
            </a:r>
            <a:br>
              <a:rPr lang="en" sz="900">
                <a:solidFill>
                  <a:srgbClr val="595959"/>
                </a:solidFill>
              </a:rPr>
            </a:br>
            <a:r>
              <a:rPr lang="en" sz="900">
                <a:solidFill>
                  <a:srgbClr val="595959"/>
                </a:solidFill>
              </a:rPr>
              <a:t>  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"buenas"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"hola"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"buenas"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"hola"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 error: Identifier 'saludo' has already been declared</a:t>
            </a:r>
            <a:b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900">
                <a:solidFill>
                  <a:srgbClr val="595959"/>
                </a:solidFill>
              </a:rPr>
              <a:t>Redeclarar en diferentes contextos:</a:t>
            </a:r>
            <a:br>
              <a:rPr lang="en" sz="900">
                <a:solidFill>
                  <a:srgbClr val="595959"/>
                </a:solidFill>
              </a:rPr>
            </a:br>
            <a:r>
              <a:rPr lang="en" sz="900">
                <a:solidFill>
                  <a:srgbClr val="595959"/>
                </a:solidFill>
              </a:rPr>
              <a:t>   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"hola"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990055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"buenas"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console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saludo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 "buenas"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console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saludo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 "hola"</a:t>
            </a:r>
            <a:endParaRPr sz="1050">
              <a:solidFill>
                <a:srgbClr val="70809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90500" lvl="0" indent="0" algn="l" rtl="0">
              <a:lnSpc>
                <a:spcPct val="150000"/>
              </a:lnSpc>
              <a:spcBef>
                <a:spcPts val="330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0A0A23"/>
                </a:solidFill>
                <a:highlight>
                  <a:srgbClr val="FFFFFF"/>
                </a:highlight>
              </a:rPr>
              <a:t>Just like  </a:t>
            </a:r>
            <a:r>
              <a:rPr lang="en" sz="900">
                <a:solidFill>
                  <a:srgbClr val="0A0A23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en" sz="1650">
                <a:solidFill>
                  <a:srgbClr val="0A0A23"/>
                </a:solidFill>
                <a:highlight>
                  <a:srgbClr val="FFFFFF"/>
                </a:highlight>
              </a:rPr>
              <a:t>, </a:t>
            </a:r>
            <a:r>
              <a:rPr lang="en" sz="900">
                <a:solidFill>
                  <a:srgbClr val="0A0A23"/>
                </a:solidFill>
                <a:latin typeface="Roboto Mono"/>
                <a:ea typeface="Roboto Mono"/>
                <a:cs typeface="Roboto Mono"/>
                <a:sym typeface="Roboto Mono"/>
              </a:rPr>
              <a:t>let</a:t>
            </a:r>
            <a:r>
              <a:rPr lang="en" sz="1650">
                <a:solidFill>
                  <a:srgbClr val="0A0A23"/>
                </a:solidFill>
                <a:highlight>
                  <a:srgbClr val="FFFFFF"/>
                </a:highlight>
              </a:rPr>
              <a:t> declarations are hoisted to the top. Unlike </a:t>
            </a:r>
            <a:r>
              <a:rPr lang="en" sz="900">
                <a:solidFill>
                  <a:srgbClr val="0A0A23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en" sz="1650">
                <a:solidFill>
                  <a:srgbClr val="0A0A23"/>
                </a:solidFill>
                <a:highlight>
                  <a:srgbClr val="FFFFFF"/>
                </a:highlight>
              </a:rPr>
              <a:t> which is initialized as </a:t>
            </a:r>
            <a:r>
              <a:rPr lang="en" sz="900">
                <a:solidFill>
                  <a:srgbClr val="0A0A23"/>
                </a:solidFill>
                <a:latin typeface="Roboto Mono"/>
                <a:ea typeface="Roboto Mono"/>
                <a:cs typeface="Roboto Mono"/>
                <a:sym typeface="Roboto Mono"/>
              </a:rPr>
              <a:t>undefined</a:t>
            </a:r>
            <a:r>
              <a:rPr lang="en" sz="1650">
                <a:solidFill>
                  <a:srgbClr val="0A0A23"/>
                </a:solidFill>
                <a:highlight>
                  <a:srgbClr val="FFFFFF"/>
                </a:highlight>
              </a:rPr>
              <a:t>, the </a:t>
            </a:r>
            <a:r>
              <a:rPr lang="en" sz="900">
                <a:solidFill>
                  <a:srgbClr val="0A0A23"/>
                </a:solidFill>
                <a:latin typeface="Roboto Mono"/>
                <a:ea typeface="Roboto Mono"/>
                <a:cs typeface="Roboto Mono"/>
                <a:sym typeface="Roboto Mono"/>
              </a:rPr>
              <a:t>let</a:t>
            </a:r>
            <a:r>
              <a:rPr lang="en" sz="1650">
                <a:solidFill>
                  <a:srgbClr val="0A0A23"/>
                </a:solidFill>
                <a:highlight>
                  <a:srgbClr val="FFFFFF"/>
                </a:highlight>
              </a:rPr>
              <a:t> keyword is not initialized. So if you try to use a </a:t>
            </a:r>
            <a:r>
              <a:rPr lang="en" sz="900">
                <a:solidFill>
                  <a:srgbClr val="0A0A23"/>
                </a:solidFill>
                <a:latin typeface="Roboto Mono"/>
                <a:ea typeface="Roboto Mono"/>
                <a:cs typeface="Roboto Mono"/>
                <a:sym typeface="Roboto Mono"/>
              </a:rPr>
              <a:t>let</a:t>
            </a:r>
            <a:r>
              <a:rPr lang="en" sz="1650">
                <a:solidFill>
                  <a:srgbClr val="0A0A23"/>
                </a:solidFill>
                <a:highlight>
                  <a:srgbClr val="FFFFFF"/>
                </a:highlight>
              </a:rPr>
              <a:t> variable before declaration, you'll get a </a:t>
            </a:r>
            <a:r>
              <a:rPr lang="en" sz="900">
                <a:solidFill>
                  <a:srgbClr val="0A0A23"/>
                </a:solidFill>
                <a:latin typeface="Roboto Mono"/>
                <a:ea typeface="Roboto Mono"/>
                <a:cs typeface="Roboto Mono"/>
                <a:sym typeface="Roboto Mono"/>
              </a:rPr>
              <a:t>Reference Error</a:t>
            </a:r>
            <a:r>
              <a:rPr lang="en" sz="1650">
                <a:solidFill>
                  <a:srgbClr val="0A0A23"/>
                </a:solidFill>
                <a:highlight>
                  <a:srgbClr val="FFFFFF"/>
                </a:highlight>
              </a:rPr>
              <a:t>.</a:t>
            </a:r>
            <a:endParaRPr sz="1050">
              <a:solidFill>
                <a:srgbClr val="70809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90500" lvl="0" indent="0" algn="l" rtl="0">
              <a:lnSpc>
                <a:spcPct val="150000"/>
              </a:lnSpc>
              <a:spcBef>
                <a:spcPts val="3300"/>
              </a:spcBef>
              <a:spcAft>
                <a:spcPts val="0"/>
              </a:spcAft>
              <a:buNone/>
            </a:pPr>
            <a:b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sz="1050">
              <a:solidFill>
                <a:srgbClr val="70809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90500" lvl="0" indent="0" algn="l" rtl="0">
              <a:lnSpc>
                <a:spcPct val="150000"/>
              </a:lnSpc>
              <a:spcBef>
                <a:spcPts val="3300"/>
              </a:spcBef>
              <a:spcAft>
                <a:spcPts val="0"/>
              </a:spcAft>
              <a:buNone/>
            </a:pPr>
            <a:endParaRPr sz="105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90500" lvl="0" indent="0" algn="l" rtl="0">
              <a:lnSpc>
                <a:spcPct val="150000"/>
              </a:lnSpc>
              <a:spcBef>
                <a:spcPts val="3300"/>
              </a:spcBef>
              <a:spcAft>
                <a:spcPts val="3300"/>
              </a:spcAft>
              <a:buNone/>
            </a:pPr>
            <a:r>
              <a:rPr lang="en" sz="900">
                <a:solidFill>
                  <a:srgbClr val="595959"/>
                </a:solidFill>
              </a:rPr>
              <a:t> </a:t>
            </a:r>
            <a:endParaRPr sz="1050">
              <a:solidFill>
                <a:srgbClr val="66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61863450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610a71a200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610a71a200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595959"/>
                </a:solidFill>
              </a:rPr>
              <a:t>Redeclaración:</a:t>
            </a:r>
            <a:endParaRPr sz="900">
              <a:solidFill>
                <a:srgbClr val="59595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  var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"buenas como va?"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"hola a secas"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rgbClr val="59595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59595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595959"/>
                </a:solidFill>
              </a:rPr>
              <a:t>Hoisting: </a:t>
            </a:r>
            <a:br>
              <a:rPr lang="en" sz="900">
                <a:solidFill>
                  <a:srgbClr val="595959"/>
                </a:solidFill>
              </a:rPr>
            </a:br>
            <a:r>
              <a:rPr lang="en" sz="900">
                <a:solidFill>
                  <a:srgbClr val="595959"/>
                </a:solidFill>
              </a:rPr>
              <a:t>    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saludo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//undefined</a:t>
            </a:r>
            <a:br>
              <a:rPr lang="en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"buenas como va?"</a:t>
            </a:r>
            <a:endParaRPr sz="900">
              <a:solidFill>
                <a:srgbClr val="59595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  var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console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saludo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 greeter is undefined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"buenas como va?"</a:t>
            </a:r>
            <a:endParaRPr sz="1050">
              <a:solidFill>
                <a:srgbClr val="66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66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595959"/>
                </a:solidFill>
              </a:rPr>
              <a:t>Caso confuso var: </a:t>
            </a:r>
            <a:endParaRPr sz="900">
              <a:solidFill>
                <a:srgbClr val="59595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   var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"buenas"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veces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0055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veces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0055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"hola"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console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saludo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 "hola"</a:t>
            </a:r>
            <a:endParaRPr sz="900">
              <a:solidFill>
                <a:srgbClr val="595959"/>
              </a:solidFill>
            </a:endParaRPr>
          </a:p>
          <a:p>
            <a:pPr marL="0" marR="190500" lvl="0" indent="0" algn="l" rtl="0">
              <a:lnSpc>
                <a:spcPct val="150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595959"/>
                </a:solidFill>
              </a:rPr>
              <a:t>let: </a:t>
            </a:r>
            <a:br>
              <a:rPr lang="en" sz="900">
                <a:solidFill>
                  <a:srgbClr val="595959"/>
                </a:solidFill>
              </a:rPr>
            </a:br>
            <a:r>
              <a:rPr lang="en" sz="900">
                <a:solidFill>
                  <a:srgbClr val="595959"/>
                </a:solidFill>
              </a:rPr>
              <a:t>  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"buenas"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veces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0055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veces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0055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hola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"holaa"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console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hola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 "holaa"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console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hola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 hola is not defined</a:t>
            </a:r>
            <a:b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900">
                <a:solidFill>
                  <a:srgbClr val="595959"/>
                </a:solidFill>
              </a:rPr>
              <a:t>Actualizar no redeclarar:</a:t>
            </a:r>
            <a:br>
              <a:rPr lang="en" sz="900">
                <a:solidFill>
                  <a:srgbClr val="595959"/>
                </a:solidFill>
              </a:rPr>
            </a:br>
            <a:r>
              <a:rPr lang="en" sz="900">
                <a:solidFill>
                  <a:srgbClr val="595959"/>
                </a:solidFill>
              </a:rPr>
              <a:t>  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"buenas"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"hola"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"buenas"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"hola"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 error: Identifier 'saludo' has already been declared</a:t>
            </a:r>
            <a:b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900">
                <a:solidFill>
                  <a:srgbClr val="595959"/>
                </a:solidFill>
              </a:rPr>
              <a:t>Redeclarar en diferentes contextos:</a:t>
            </a:r>
            <a:br>
              <a:rPr lang="en" sz="900">
                <a:solidFill>
                  <a:srgbClr val="595959"/>
                </a:solidFill>
              </a:rPr>
            </a:br>
            <a:r>
              <a:rPr lang="en" sz="900">
                <a:solidFill>
                  <a:srgbClr val="595959"/>
                </a:solidFill>
              </a:rPr>
              <a:t>   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"hola"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990055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"buenas"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console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saludo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 "buenas"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console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saludo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 "hola"</a:t>
            </a:r>
            <a:endParaRPr sz="1050">
              <a:solidFill>
                <a:srgbClr val="70809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90500" lvl="0" indent="0" algn="l" rtl="0">
              <a:lnSpc>
                <a:spcPct val="150000"/>
              </a:lnSpc>
              <a:spcBef>
                <a:spcPts val="330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0A0A23"/>
                </a:solidFill>
                <a:highlight>
                  <a:srgbClr val="FFFFFF"/>
                </a:highlight>
              </a:rPr>
              <a:t>Just like  </a:t>
            </a:r>
            <a:r>
              <a:rPr lang="en" sz="900">
                <a:solidFill>
                  <a:srgbClr val="0A0A23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en" sz="1650">
                <a:solidFill>
                  <a:srgbClr val="0A0A23"/>
                </a:solidFill>
                <a:highlight>
                  <a:srgbClr val="FFFFFF"/>
                </a:highlight>
              </a:rPr>
              <a:t>, </a:t>
            </a:r>
            <a:r>
              <a:rPr lang="en" sz="900">
                <a:solidFill>
                  <a:srgbClr val="0A0A23"/>
                </a:solidFill>
                <a:latin typeface="Roboto Mono"/>
                <a:ea typeface="Roboto Mono"/>
                <a:cs typeface="Roboto Mono"/>
                <a:sym typeface="Roboto Mono"/>
              </a:rPr>
              <a:t>let</a:t>
            </a:r>
            <a:r>
              <a:rPr lang="en" sz="1650">
                <a:solidFill>
                  <a:srgbClr val="0A0A23"/>
                </a:solidFill>
                <a:highlight>
                  <a:srgbClr val="FFFFFF"/>
                </a:highlight>
              </a:rPr>
              <a:t> declarations are hoisted to the top. Unlike </a:t>
            </a:r>
            <a:r>
              <a:rPr lang="en" sz="900">
                <a:solidFill>
                  <a:srgbClr val="0A0A23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en" sz="1650">
                <a:solidFill>
                  <a:srgbClr val="0A0A23"/>
                </a:solidFill>
                <a:highlight>
                  <a:srgbClr val="FFFFFF"/>
                </a:highlight>
              </a:rPr>
              <a:t> which is initialized as </a:t>
            </a:r>
            <a:r>
              <a:rPr lang="en" sz="900">
                <a:solidFill>
                  <a:srgbClr val="0A0A23"/>
                </a:solidFill>
                <a:latin typeface="Roboto Mono"/>
                <a:ea typeface="Roboto Mono"/>
                <a:cs typeface="Roboto Mono"/>
                <a:sym typeface="Roboto Mono"/>
              </a:rPr>
              <a:t>undefined</a:t>
            </a:r>
            <a:r>
              <a:rPr lang="en" sz="1650">
                <a:solidFill>
                  <a:srgbClr val="0A0A23"/>
                </a:solidFill>
                <a:highlight>
                  <a:srgbClr val="FFFFFF"/>
                </a:highlight>
              </a:rPr>
              <a:t>, the </a:t>
            </a:r>
            <a:r>
              <a:rPr lang="en" sz="900">
                <a:solidFill>
                  <a:srgbClr val="0A0A23"/>
                </a:solidFill>
                <a:latin typeface="Roboto Mono"/>
                <a:ea typeface="Roboto Mono"/>
                <a:cs typeface="Roboto Mono"/>
                <a:sym typeface="Roboto Mono"/>
              </a:rPr>
              <a:t>let</a:t>
            </a:r>
            <a:r>
              <a:rPr lang="en" sz="1650">
                <a:solidFill>
                  <a:srgbClr val="0A0A23"/>
                </a:solidFill>
                <a:highlight>
                  <a:srgbClr val="FFFFFF"/>
                </a:highlight>
              </a:rPr>
              <a:t> keyword is not initialized. So if you try to use a </a:t>
            </a:r>
            <a:r>
              <a:rPr lang="en" sz="900">
                <a:solidFill>
                  <a:srgbClr val="0A0A23"/>
                </a:solidFill>
                <a:latin typeface="Roboto Mono"/>
                <a:ea typeface="Roboto Mono"/>
                <a:cs typeface="Roboto Mono"/>
                <a:sym typeface="Roboto Mono"/>
              </a:rPr>
              <a:t>let</a:t>
            </a:r>
            <a:r>
              <a:rPr lang="en" sz="1650">
                <a:solidFill>
                  <a:srgbClr val="0A0A23"/>
                </a:solidFill>
                <a:highlight>
                  <a:srgbClr val="FFFFFF"/>
                </a:highlight>
              </a:rPr>
              <a:t> variable before declaration, you'll get a </a:t>
            </a:r>
            <a:r>
              <a:rPr lang="en" sz="900">
                <a:solidFill>
                  <a:srgbClr val="0A0A23"/>
                </a:solidFill>
                <a:latin typeface="Roboto Mono"/>
                <a:ea typeface="Roboto Mono"/>
                <a:cs typeface="Roboto Mono"/>
                <a:sym typeface="Roboto Mono"/>
              </a:rPr>
              <a:t>Reference Error</a:t>
            </a:r>
            <a:r>
              <a:rPr lang="en" sz="1650">
                <a:solidFill>
                  <a:srgbClr val="0A0A23"/>
                </a:solidFill>
                <a:highlight>
                  <a:srgbClr val="FFFFFF"/>
                </a:highlight>
              </a:rPr>
              <a:t>.</a:t>
            </a:r>
            <a:endParaRPr sz="1050">
              <a:solidFill>
                <a:srgbClr val="70809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90500" lvl="0" indent="0" algn="l" rtl="0">
              <a:lnSpc>
                <a:spcPct val="150000"/>
              </a:lnSpc>
              <a:spcBef>
                <a:spcPts val="3300"/>
              </a:spcBef>
              <a:spcAft>
                <a:spcPts val="0"/>
              </a:spcAft>
              <a:buNone/>
            </a:pPr>
            <a:b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sz="1050">
              <a:solidFill>
                <a:srgbClr val="70809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90500" lvl="0" indent="0" algn="l" rtl="0">
              <a:lnSpc>
                <a:spcPct val="150000"/>
              </a:lnSpc>
              <a:spcBef>
                <a:spcPts val="3300"/>
              </a:spcBef>
              <a:spcAft>
                <a:spcPts val="0"/>
              </a:spcAft>
              <a:buNone/>
            </a:pPr>
            <a:endParaRPr sz="105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90500" lvl="0" indent="0" algn="l" rtl="0">
              <a:lnSpc>
                <a:spcPct val="150000"/>
              </a:lnSpc>
              <a:spcBef>
                <a:spcPts val="3300"/>
              </a:spcBef>
              <a:spcAft>
                <a:spcPts val="3300"/>
              </a:spcAft>
              <a:buNone/>
            </a:pPr>
            <a:r>
              <a:rPr lang="en" sz="900">
                <a:solidFill>
                  <a:srgbClr val="595959"/>
                </a:solidFill>
              </a:rPr>
              <a:t> </a:t>
            </a:r>
            <a:endParaRPr sz="1050">
              <a:solidFill>
                <a:srgbClr val="66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88414684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610a71a200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610a71a200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595959"/>
                </a:solidFill>
              </a:rPr>
              <a:t>Redeclaración:</a:t>
            </a:r>
            <a:endParaRPr sz="900">
              <a:solidFill>
                <a:srgbClr val="59595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  var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"buenas como va?"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"hola a secas"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rgbClr val="59595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59595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595959"/>
                </a:solidFill>
              </a:rPr>
              <a:t>Hoisting: </a:t>
            </a:r>
            <a:br>
              <a:rPr lang="en" sz="900">
                <a:solidFill>
                  <a:srgbClr val="595959"/>
                </a:solidFill>
              </a:rPr>
            </a:br>
            <a:r>
              <a:rPr lang="en" sz="900">
                <a:solidFill>
                  <a:srgbClr val="595959"/>
                </a:solidFill>
              </a:rPr>
              <a:t>    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saludo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//undefined</a:t>
            </a:r>
            <a:br>
              <a:rPr lang="en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"buenas como va?"</a:t>
            </a:r>
            <a:endParaRPr sz="900">
              <a:solidFill>
                <a:srgbClr val="59595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  var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console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saludo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 greeter is undefined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"buenas como va?"</a:t>
            </a:r>
            <a:endParaRPr sz="1050">
              <a:solidFill>
                <a:srgbClr val="66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66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595959"/>
                </a:solidFill>
              </a:rPr>
              <a:t>Caso confuso var: </a:t>
            </a:r>
            <a:endParaRPr sz="900">
              <a:solidFill>
                <a:srgbClr val="59595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   var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"buenas"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veces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0055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veces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0055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"hola"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console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saludo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 "hola"</a:t>
            </a:r>
            <a:endParaRPr sz="900">
              <a:solidFill>
                <a:srgbClr val="595959"/>
              </a:solidFill>
            </a:endParaRPr>
          </a:p>
          <a:p>
            <a:pPr marL="0" marR="190500" lvl="0" indent="0" algn="l" rtl="0">
              <a:lnSpc>
                <a:spcPct val="150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595959"/>
                </a:solidFill>
              </a:rPr>
              <a:t>let: </a:t>
            </a:r>
            <a:br>
              <a:rPr lang="en" sz="900">
                <a:solidFill>
                  <a:srgbClr val="595959"/>
                </a:solidFill>
              </a:rPr>
            </a:br>
            <a:r>
              <a:rPr lang="en" sz="900">
                <a:solidFill>
                  <a:srgbClr val="595959"/>
                </a:solidFill>
              </a:rPr>
              <a:t>  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"buenas"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veces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0055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veces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0055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hola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"holaa"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console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hola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 "holaa"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console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hola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 hola is not defined</a:t>
            </a:r>
            <a:b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900">
                <a:solidFill>
                  <a:srgbClr val="595959"/>
                </a:solidFill>
              </a:rPr>
              <a:t>Actualizar no redeclarar:</a:t>
            </a:r>
            <a:br>
              <a:rPr lang="en" sz="900">
                <a:solidFill>
                  <a:srgbClr val="595959"/>
                </a:solidFill>
              </a:rPr>
            </a:br>
            <a:r>
              <a:rPr lang="en" sz="900">
                <a:solidFill>
                  <a:srgbClr val="595959"/>
                </a:solidFill>
              </a:rPr>
              <a:t>  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"buenas"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"hola"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"buenas"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"hola"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 error: Identifier 'saludo' has already been declared</a:t>
            </a:r>
            <a:b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900">
                <a:solidFill>
                  <a:srgbClr val="595959"/>
                </a:solidFill>
              </a:rPr>
              <a:t>Redeclarar en diferentes contextos:</a:t>
            </a:r>
            <a:br>
              <a:rPr lang="en" sz="900">
                <a:solidFill>
                  <a:srgbClr val="595959"/>
                </a:solidFill>
              </a:rPr>
            </a:br>
            <a:r>
              <a:rPr lang="en" sz="900">
                <a:solidFill>
                  <a:srgbClr val="595959"/>
                </a:solidFill>
              </a:rPr>
              <a:t>   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"hola"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990055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"buenas"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console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saludo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 "buenas"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console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saludo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 "hola"</a:t>
            </a:r>
            <a:endParaRPr sz="1050">
              <a:solidFill>
                <a:srgbClr val="70809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90500" lvl="0" indent="0" algn="l" rtl="0">
              <a:lnSpc>
                <a:spcPct val="150000"/>
              </a:lnSpc>
              <a:spcBef>
                <a:spcPts val="330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0A0A23"/>
                </a:solidFill>
                <a:highlight>
                  <a:srgbClr val="FFFFFF"/>
                </a:highlight>
              </a:rPr>
              <a:t>Just like  </a:t>
            </a:r>
            <a:r>
              <a:rPr lang="en" sz="900">
                <a:solidFill>
                  <a:srgbClr val="0A0A23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en" sz="1650">
                <a:solidFill>
                  <a:srgbClr val="0A0A23"/>
                </a:solidFill>
                <a:highlight>
                  <a:srgbClr val="FFFFFF"/>
                </a:highlight>
              </a:rPr>
              <a:t>, </a:t>
            </a:r>
            <a:r>
              <a:rPr lang="en" sz="900">
                <a:solidFill>
                  <a:srgbClr val="0A0A23"/>
                </a:solidFill>
                <a:latin typeface="Roboto Mono"/>
                <a:ea typeface="Roboto Mono"/>
                <a:cs typeface="Roboto Mono"/>
                <a:sym typeface="Roboto Mono"/>
              </a:rPr>
              <a:t>let</a:t>
            </a:r>
            <a:r>
              <a:rPr lang="en" sz="1650">
                <a:solidFill>
                  <a:srgbClr val="0A0A23"/>
                </a:solidFill>
                <a:highlight>
                  <a:srgbClr val="FFFFFF"/>
                </a:highlight>
              </a:rPr>
              <a:t> declarations are hoisted to the top. Unlike </a:t>
            </a:r>
            <a:r>
              <a:rPr lang="en" sz="900">
                <a:solidFill>
                  <a:srgbClr val="0A0A23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en" sz="1650">
                <a:solidFill>
                  <a:srgbClr val="0A0A23"/>
                </a:solidFill>
                <a:highlight>
                  <a:srgbClr val="FFFFFF"/>
                </a:highlight>
              </a:rPr>
              <a:t> which is initialized as </a:t>
            </a:r>
            <a:r>
              <a:rPr lang="en" sz="900">
                <a:solidFill>
                  <a:srgbClr val="0A0A23"/>
                </a:solidFill>
                <a:latin typeface="Roboto Mono"/>
                <a:ea typeface="Roboto Mono"/>
                <a:cs typeface="Roboto Mono"/>
                <a:sym typeface="Roboto Mono"/>
              </a:rPr>
              <a:t>undefined</a:t>
            </a:r>
            <a:r>
              <a:rPr lang="en" sz="1650">
                <a:solidFill>
                  <a:srgbClr val="0A0A23"/>
                </a:solidFill>
                <a:highlight>
                  <a:srgbClr val="FFFFFF"/>
                </a:highlight>
              </a:rPr>
              <a:t>, the </a:t>
            </a:r>
            <a:r>
              <a:rPr lang="en" sz="900">
                <a:solidFill>
                  <a:srgbClr val="0A0A23"/>
                </a:solidFill>
                <a:latin typeface="Roboto Mono"/>
                <a:ea typeface="Roboto Mono"/>
                <a:cs typeface="Roboto Mono"/>
                <a:sym typeface="Roboto Mono"/>
              </a:rPr>
              <a:t>let</a:t>
            </a:r>
            <a:r>
              <a:rPr lang="en" sz="1650">
                <a:solidFill>
                  <a:srgbClr val="0A0A23"/>
                </a:solidFill>
                <a:highlight>
                  <a:srgbClr val="FFFFFF"/>
                </a:highlight>
              </a:rPr>
              <a:t> keyword is not initialized. So if you try to use a </a:t>
            </a:r>
            <a:r>
              <a:rPr lang="en" sz="900">
                <a:solidFill>
                  <a:srgbClr val="0A0A23"/>
                </a:solidFill>
                <a:latin typeface="Roboto Mono"/>
                <a:ea typeface="Roboto Mono"/>
                <a:cs typeface="Roboto Mono"/>
                <a:sym typeface="Roboto Mono"/>
              </a:rPr>
              <a:t>let</a:t>
            </a:r>
            <a:r>
              <a:rPr lang="en" sz="1650">
                <a:solidFill>
                  <a:srgbClr val="0A0A23"/>
                </a:solidFill>
                <a:highlight>
                  <a:srgbClr val="FFFFFF"/>
                </a:highlight>
              </a:rPr>
              <a:t> variable before declaration, you'll get a </a:t>
            </a:r>
            <a:r>
              <a:rPr lang="en" sz="900">
                <a:solidFill>
                  <a:srgbClr val="0A0A23"/>
                </a:solidFill>
                <a:latin typeface="Roboto Mono"/>
                <a:ea typeface="Roboto Mono"/>
                <a:cs typeface="Roboto Mono"/>
                <a:sym typeface="Roboto Mono"/>
              </a:rPr>
              <a:t>Reference Error</a:t>
            </a:r>
            <a:r>
              <a:rPr lang="en" sz="1650">
                <a:solidFill>
                  <a:srgbClr val="0A0A23"/>
                </a:solidFill>
                <a:highlight>
                  <a:srgbClr val="FFFFFF"/>
                </a:highlight>
              </a:rPr>
              <a:t>.</a:t>
            </a:r>
            <a:endParaRPr sz="1050">
              <a:solidFill>
                <a:srgbClr val="70809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90500" lvl="0" indent="0" algn="l" rtl="0">
              <a:lnSpc>
                <a:spcPct val="150000"/>
              </a:lnSpc>
              <a:spcBef>
                <a:spcPts val="3300"/>
              </a:spcBef>
              <a:spcAft>
                <a:spcPts val="0"/>
              </a:spcAft>
              <a:buNone/>
            </a:pPr>
            <a:b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sz="1050">
              <a:solidFill>
                <a:srgbClr val="70809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90500" lvl="0" indent="0" algn="l" rtl="0">
              <a:lnSpc>
                <a:spcPct val="150000"/>
              </a:lnSpc>
              <a:spcBef>
                <a:spcPts val="3300"/>
              </a:spcBef>
              <a:spcAft>
                <a:spcPts val="0"/>
              </a:spcAft>
              <a:buNone/>
            </a:pPr>
            <a:endParaRPr sz="105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90500" lvl="0" indent="0" algn="l" rtl="0">
              <a:lnSpc>
                <a:spcPct val="150000"/>
              </a:lnSpc>
              <a:spcBef>
                <a:spcPts val="3300"/>
              </a:spcBef>
              <a:spcAft>
                <a:spcPts val="3300"/>
              </a:spcAft>
              <a:buNone/>
            </a:pPr>
            <a:r>
              <a:rPr lang="en" sz="900">
                <a:solidFill>
                  <a:srgbClr val="595959"/>
                </a:solidFill>
              </a:rPr>
              <a:t> </a:t>
            </a:r>
            <a:endParaRPr sz="1050">
              <a:solidFill>
                <a:srgbClr val="66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0666963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610a71a200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610a71a200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595959"/>
                </a:solidFill>
              </a:rPr>
              <a:t>Redeclaración:</a:t>
            </a:r>
            <a:endParaRPr sz="900">
              <a:solidFill>
                <a:srgbClr val="59595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  var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"buenas como va?"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"hola a secas"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rgbClr val="59595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59595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595959"/>
                </a:solidFill>
              </a:rPr>
              <a:t>Hoisting: </a:t>
            </a:r>
            <a:br>
              <a:rPr lang="en" sz="900">
                <a:solidFill>
                  <a:srgbClr val="595959"/>
                </a:solidFill>
              </a:rPr>
            </a:br>
            <a:r>
              <a:rPr lang="en" sz="900">
                <a:solidFill>
                  <a:srgbClr val="595959"/>
                </a:solidFill>
              </a:rPr>
              <a:t>    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saludo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//undefined</a:t>
            </a:r>
            <a:br>
              <a:rPr lang="en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"buenas como va?"</a:t>
            </a:r>
            <a:endParaRPr sz="900">
              <a:solidFill>
                <a:srgbClr val="59595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  var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console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saludo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 greeter is undefined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"buenas como va?"</a:t>
            </a:r>
            <a:endParaRPr sz="1050">
              <a:solidFill>
                <a:srgbClr val="66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66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595959"/>
                </a:solidFill>
              </a:rPr>
              <a:t>Caso confuso var: </a:t>
            </a:r>
            <a:endParaRPr sz="900">
              <a:solidFill>
                <a:srgbClr val="59595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   var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"buenas"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veces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0055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veces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0055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"hola"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console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saludo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 "hola"</a:t>
            </a:r>
            <a:endParaRPr sz="900">
              <a:solidFill>
                <a:srgbClr val="595959"/>
              </a:solidFill>
            </a:endParaRPr>
          </a:p>
          <a:p>
            <a:pPr marL="0" marR="190500" lvl="0" indent="0" algn="l" rtl="0">
              <a:lnSpc>
                <a:spcPct val="150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595959"/>
                </a:solidFill>
              </a:rPr>
              <a:t>let: </a:t>
            </a:r>
            <a:br>
              <a:rPr lang="en" sz="900">
                <a:solidFill>
                  <a:srgbClr val="595959"/>
                </a:solidFill>
              </a:rPr>
            </a:br>
            <a:r>
              <a:rPr lang="en" sz="900">
                <a:solidFill>
                  <a:srgbClr val="595959"/>
                </a:solidFill>
              </a:rPr>
              <a:t>  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"buenas"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veces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0055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veces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0055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hola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"holaa"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console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hola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 "holaa"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console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hola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 hola is not defined</a:t>
            </a:r>
            <a:b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900">
                <a:solidFill>
                  <a:srgbClr val="595959"/>
                </a:solidFill>
              </a:rPr>
              <a:t>Actualizar no redeclarar:</a:t>
            </a:r>
            <a:br>
              <a:rPr lang="en" sz="900">
                <a:solidFill>
                  <a:srgbClr val="595959"/>
                </a:solidFill>
              </a:rPr>
            </a:br>
            <a:r>
              <a:rPr lang="en" sz="900">
                <a:solidFill>
                  <a:srgbClr val="595959"/>
                </a:solidFill>
              </a:rPr>
              <a:t>  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"buenas"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"hola"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"buenas"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"hola"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 error: Identifier 'saludo' has already been declared</a:t>
            </a:r>
            <a:b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900">
                <a:solidFill>
                  <a:srgbClr val="595959"/>
                </a:solidFill>
              </a:rPr>
              <a:t>Redeclarar en diferentes contextos:</a:t>
            </a:r>
            <a:br>
              <a:rPr lang="en" sz="900">
                <a:solidFill>
                  <a:srgbClr val="595959"/>
                </a:solidFill>
              </a:rPr>
            </a:br>
            <a:r>
              <a:rPr lang="en" sz="900">
                <a:solidFill>
                  <a:srgbClr val="595959"/>
                </a:solidFill>
              </a:rPr>
              <a:t>   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"hola"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990055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"buenas"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console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saludo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 "buenas"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console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saludo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 "hola"</a:t>
            </a:r>
            <a:endParaRPr sz="1050">
              <a:solidFill>
                <a:srgbClr val="70809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90500" lvl="0" indent="0" algn="l" rtl="0">
              <a:lnSpc>
                <a:spcPct val="150000"/>
              </a:lnSpc>
              <a:spcBef>
                <a:spcPts val="330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0A0A23"/>
                </a:solidFill>
                <a:highlight>
                  <a:srgbClr val="FFFFFF"/>
                </a:highlight>
              </a:rPr>
              <a:t>Just like  </a:t>
            </a:r>
            <a:r>
              <a:rPr lang="en" sz="900">
                <a:solidFill>
                  <a:srgbClr val="0A0A23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en" sz="1650">
                <a:solidFill>
                  <a:srgbClr val="0A0A23"/>
                </a:solidFill>
                <a:highlight>
                  <a:srgbClr val="FFFFFF"/>
                </a:highlight>
              </a:rPr>
              <a:t>, </a:t>
            </a:r>
            <a:r>
              <a:rPr lang="en" sz="900">
                <a:solidFill>
                  <a:srgbClr val="0A0A23"/>
                </a:solidFill>
                <a:latin typeface="Roboto Mono"/>
                <a:ea typeface="Roboto Mono"/>
                <a:cs typeface="Roboto Mono"/>
                <a:sym typeface="Roboto Mono"/>
              </a:rPr>
              <a:t>let</a:t>
            </a:r>
            <a:r>
              <a:rPr lang="en" sz="1650">
                <a:solidFill>
                  <a:srgbClr val="0A0A23"/>
                </a:solidFill>
                <a:highlight>
                  <a:srgbClr val="FFFFFF"/>
                </a:highlight>
              </a:rPr>
              <a:t> declarations are hoisted to the top. Unlike </a:t>
            </a:r>
            <a:r>
              <a:rPr lang="en" sz="900">
                <a:solidFill>
                  <a:srgbClr val="0A0A23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en" sz="1650">
                <a:solidFill>
                  <a:srgbClr val="0A0A23"/>
                </a:solidFill>
                <a:highlight>
                  <a:srgbClr val="FFFFFF"/>
                </a:highlight>
              </a:rPr>
              <a:t> which is initialized as </a:t>
            </a:r>
            <a:r>
              <a:rPr lang="en" sz="900">
                <a:solidFill>
                  <a:srgbClr val="0A0A23"/>
                </a:solidFill>
                <a:latin typeface="Roboto Mono"/>
                <a:ea typeface="Roboto Mono"/>
                <a:cs typeface="Roboto Mono"/>
                <a:sym typeface="Roboto Mono"/>
              </a:rPr>
              <a:t>undefined</a:t>
            </a:r>
            <a:r>
              <a:rPr lang="en" sz="1650">
                <a:solidFill>
                  <a:srgbClr val="0A0A23"/>
                </a:solidFill>
                <a:highlight>
                  <a:srgbClr val="FFFFFF"/>
                </a:highlight>
              </a:rPr>
              <a:t>, the </a:t>
            </a:r>
            <a:r>
              <a:rPr lang="en" sz="900">
                <a:solidFill>
                  <a:srgbClr val="0A0A23"/>
                </a:solidFill>
                <a:latin typeface="Roboto Mono"/>
                <a:ea typeface="Roboto Mono"/>
                <a:cs typeface="Roboto Mono"/>
                <a:sym typeface="Roboto Mono"/>
              </a:rPr>
              <a:t>let</a:t>
            </a:r>
            <a:r>
              <a:rPr lang="en" sz="1650">
                <a:solidFill>
                  <a:srgbClr val="0A0A23"/>
                </a:solidFill>
                <a:highlight>
                  <a:srgbClr val="FFFFFF"/>
                </a:highlight>
              </a:rPr>
              <a:t> keyword is not initialized. So if you try to use a </a:t>
            </a:r>
            <a:r>
              <a:rPr lang="en" sz="900">
                <a:solidFill>
                  <a:srgbClr val="0A0A23"/>
                </a:solidFill>
                <a:latin typeface="Roboto Mono"/>
                <a:ea typeface="Roboto Mono"/>
                <a:cs typeface="Roboto Mono"/>
                <a:sym typeface="Roboto Mono"/>
              </a:rPr>
              <a:t>let</a:t>
            </a:r>
            <a:r>
              <a:rPr lang="en" sz="1650">
                <a:solidFill>
                  <a:srgbClr val="0A0A23"/>
                </a:solidFill>
                <a:highlight>
                  <a:srgbClr val="FFFFFF"/>
                </a:highlight>
              </a:rPr>
              <a:t> variable before declaration, you'll get a </a:t>
            </a:r>
            <a:r>
              <a:rPr lang="en" sz="900">
                <a:solidFill>
                  <a:srgbClr val="0A0A23"/>
                </a:solidFill>
                <a:latin typeface="Roboto Mono"/>
                <a:ea typeface="Roboto Mono"/>
                <a:cs typeface="Roboto Mono"/>
                <a:sym typeface="Roboto Mono"/>
              </a:rPr>
              <a:t>Reference Error</a:t>
            </a:r>
            <a:r>
              <a:rPr lang="en" sz="1650">
                <a:solidFill>
                  <a:srgbClr val="0A0A23"/>
                </a:solidFill>
                <a:highlight>
                  <a:srgbClr val="FFFFFF"/>
                </a:highlight>
              </a:rPr>
              <a:t>.</a:t>
            </a:r>
            <a:endParaRPr sz="1050">
              <a:solidFill>
                <a:srgbClr val="70809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90500" lvl="0" indent="0" algn="l" rtl="0">
              <a:lnSpc>
                <a:spcPct val="150000"/>
              </a:lnSpc>
              <a:spcBef>
                <a:spcPts val="3300"/>
              </a:spcBef>
              <a:spcAft>
                <a:spcPts val="0"/>
              </a:spcAft>
              <a:buNone/>
            </a:pPr>
            <a:b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sz="1050">
              <a:solidFill>
                <a:srgbClr val="70809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90500" lvl="0" indent="0" algn="l" rtl="0">
              <a:lnSpc>
                <a:spcPct val="150000"/>
              </a:lnSpc>
              <a:spcBef>
                <a:spcPts val="3300"/>
              </a:spcBef>
              <a:spcAft>
                <a:spcPts val="0"/>
              </a:spcAft>
              <a:buNone/>
            </a:pPr>
            <a:endParaRPr sz="105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90500" lvl="0" indent="0" algn="l" rtl="0">
              <a:lnSpc>
                <a:spcPct val="150000"/>
              </a:lnSpc>
              <a:spcBef>
                <a:spcPts val="3300"/>
              </a:spcBef>
              <a:spcAft>
                <a:spcPts val="3300"/>
              </a:spcAft>
              <a:buNone/>
            </a:pPr>
            <a:r>
              <a:rPr lang="en" sz="900">
                <a:solidFill>
                  <a:srgbClr val="595959"/>
                </a:solidFill>
              </a:rPr>
              <a:t> </a:t>
            </a:r>
            <a:endParaRPr sz="1050">
              <a:solidFill>
                <a:srgbClr val="66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70101034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610a71a200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610a71a200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595959"/>
                </a:solidFill>
              </a:rPr>
              <a:t>Redeclaración:</a:t>
            </a:r>
            <a:endParaRPr sz="900">
              <a:solidFill>
                <a:srgbClr val="59595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  var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"buenas como va?"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"hola a secas"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rgbClr val="59595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59595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595959"/>
                </a:solidFill>
              </a:rPr>
              <a:t>Hoisting: </a:t>
            </a:r>
            <a:br>
              <a:rPr lang="en" sz="900">
                <a:solidFill>
                  <a:srgbClr val="595959"/>
                </a:solidFill>
              </a:rPr>
            </a:br>
            <a:r>
              <a:rPr lang="en" sz="900">
                <a:solidFill>
                  <a:srgbClr val="595959"/>
                </a:solidFill>
              </a:rPr>
              <a:t>    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saludo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//undefined</a:t>
            </a:r>
            <a:br>
              <a:rPr lang="en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"buenas como va?"</a:t>
            </a:r>
            <a:endParaRPr sz="900">
              <a:solidFill>
                <a:srgbClr val="59595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  var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console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saludo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 greeter is undefined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"buenas como va?"</a:t>
            </a:r>
            <a:endParaRPr sz="1050">
              <a:solidFill>
                <a:srgbClr val="66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66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595959"/>
                </a:solidFill>
              </a:rPr>
              <a:t>Caso confuso var: </a:t>
            </a:r>
            <a:endParaRPr sz="900">
              <a:solidFill>
                <a:srgbClr val="59595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   var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"buenas"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veces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0055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veces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0055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"hola"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console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saludo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 "hola"</a:t>
            </a:r>
            <a:endParaRPr sz="900">
              <a:solidFill>
                <a:srgbClr val="595959"/>
              </a:solidFill>
            </a:endParaRPr>
          </a:p>
          <a:p>
            <a:pPr marL="0" marR="190500" lvl="0" indent="0" algn="l" rtl="0">
              <a:lnSpc>
                <a:spcPct val="150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595959"/>
                </a:solidFill>
              </a:rPr>
              <a:t>let: </a:t>
            </a:r>
            <a:br>
              <a:rPr lang="en" sz="900">
                <a:solidFill>
                  <a:srgbClr val="595959"/>
                </a:solidFill>
              </a:rPr>
            </a:br>
            <a:r>
              <a:rPr lang="en" sz="900">
                <a:solidFill>
                  <a:srgbClr val="595959"/>
                </a:solidFill>
              </a:rPr>
              <a:t>  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"buenas"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veces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0055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veces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0055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hola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"holaa"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console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hola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 "holaa"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console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hola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 hola is not defined</a:t>
            </a:r>
            <a:b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900">
                <a:solidFill>
                  <a:srgbClr val="595959"/>
                </a:solidFill>
              </a:rPr>
              <a:t>Actualizar no redeclarar:</a:t>
            </a:r>
            <a:br>
              <a:rPr lang="en" sz="900">
                <a:solidFill>
                  <a:srgbClr val="595959"/>
                </a:solidFill>
              </a:rPr>
            </a:br>
            <a:r>
              <a:rPr lang="en" sz="900">
                <a:solidFill>
                  <a:srgbClr val="595959"/>
                </a:solidFill>
              </a:rPr>
              <a:t>  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"buenas"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"hola"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"buenas"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"hola"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 error: Identifier 'saludo' has already been declared</a:t>
            </a:r>
            <a:b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900">
                <a:solidFill>
                  <a:srgbClr val="595959"/>
                </a:solidFill>
              </a:rPr>
              <a:t>Redeclarar en diferentes contextos:</a:t>
            </a:r>
            <a:br>
              <a:rPr lang="en" sz="900">
                <a:solidFill>
                  <a:srgbClr val="595959"/>
                </a:solidFill>
              </a:rPr>
            </a:br>
            <a:r>
              <a:rPr lang="en" sz="900">
                <a:solidFill>
                  <a:srgbClr val="595959"/>
                </a:solidFill>
              </a:rPr>
              <a:t>   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"hola"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990055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"buenas"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console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saludo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 "buenas"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console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saludo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 "hola"</a:t>
            </a:r>
            <a:endParaRPr sz="1050">
              <a:solidFill>
                <a:srgbClr val="70809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90500" lvl="0" indent="0" algn="l" rtl="0">
              <a:lnSpc>
                <a:spcPct val="150000"/>
              </a:lnSpc>
              <a:spcBef>
                <a:spcPts val="330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0A0A23"/>
                </a:solidFill>
                <a:highlight>
                  <a:srgbClr val="FFFFFF"/>
                </a:highlight>
              </a:rPr>
              <a:t>Just like  </a:t>
            </a:r>
            <a:r>
              <a:rPr lang="en" sz="900">
                <a:solidFill>
                  <a:srgbClr val="0A0A23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en" sz="1650">
                <a:solidFill>
                  <a:srgbClr val="0A0A23"/>
                </a:solidFill>
                <a:highlight>
                  <a:srgbClr val="FFFFFF"/>
                </a:highlight>
              </a:rPr>
              <a:t>, </a:t>
            </a:r>
            <a:r>
              <a:rPr lang="en" sz="900">
                <a:solidFill>
                  <a:srgbClr val="0A0A23"/>
                </a:solidFill>
                <a:latin typeface="Roboto Mono"/>
                <a:ea typeface="Roboto Mono"/>
                <a:cs typeface="Roboto Mono"/>
                <a:sym typeface="Roboto Mono"/>
              </a:rPr>
              <a:t>let</a:t>
            </a:r>
            <a:r>
              <a:rPr lang="en" sz="1650">
                <a:solidFill>
                  <a:srgbClr val="0A0A23"/>
                </a:solidFill>
                <a:highlight>
                  <a:srgbClr val="FFFFFF"/>
                </a:highlight>
              </a:rPr>
              <a:t> declarations are hoisted to the top. Unlike </a:t>
            </a:r>
            <a:r>
              <a:rPr lang="en" sz="900">
                <a:solidFill>
                  <a:srgbClr val="0A0A23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en" sz="1650">
                <a:solidFill>
                  <a:srgbClr val="0A0A23"/>
                </a:solidFill>
                <a:highlight>
                  <a:srgbClr val="FFFFFF"/>
                </a:highlight>
              </a:rPr>
              <a:t> which is initialized as </a:t>
            </a:r>
            <a:r>
              <a:rPr lang="en" sz="900">
                <a:solidFill>
                  <a:srgbClr val="0A0A23"/>
                </a:solidFill>
                <a:latin typeface="Roboto Mono"/>
                <a:ea typeface="Roboto Mono"/>
                <a:cs typeface="Roboto Mono"/>
                <a:sym typeface="Roboto Mono"/>
              </a:rPr>
              <a:t>undefined</a:t>
            </a:r>
            <a:r>
              <a:rPr lang="en" sz="1650">
                <a:solidFill>
                  <a:srgbClr val="0A0A23"/>
                </a:solidFill>
                <a:highlight>
                  <a:srgbClr val="FFFFFF"/>
                </a:highlight>
              </a:rPr>
              <a:t>, the </a:t>
            </a:r>
            <a:r>
              <a:rPr lang="en" sz="900">
                <a:solidFill>
                  <a:srgbClr val="0A0A23"/>
                </a:solidFill>
                <a:latin typeface="Roboto Mono"/>
                <a:ea typeface="Roboto Mono"/>
                <a:cs typeface="Roboto Mono"/>
                <a:sym typeface="Roboto Mono"/>
              </a:rPr>
              <a:t>let</a:t>
            </a:r>
            <a:r>
              <a:rPr lang="en" sz="1650">
                <a:solidFill>
                  <a:srgbClr val="0A0A23"/>
                </a:solidFill>
                <a:highlight>
                  <a:srgbClr val="FFFFFF"/>
                </a:highlight>
              </a:rPr>
              <a:t> keyword is not initialized. So if you try to use a </a:t>
            </a:r>
            <a:r>
              <a:rPr lang="en" sz="900">
                <a:solidFill>
                  <a:srgbClr val="0A0A23"/>
                </a:solidFill>
                <a:latin typeface="Roboto Mono"/>
                <a:ea typeface="Roboto Mono"/>
                <a:cs typeface="Roboto Mono"/>
                <a:sym typeface="Roboto Mono"/>
              </a:rPr>
              <a:t>let</a:t>
            </a:r>
            <a:r>
              <a:rPr lang="en" sz="1650">
                <a:solidFill>
                  <a:srgbClr val="0A0A23"/>
                </a:solidFill>
                <a:highlight>
                  <a:srgbClr val="FFFFFF"/>
                </a:highlight>
              </a:rPr>
              <a:t> variable before declaration, you'll get a </a:t>
            </a:r>
            <a:r>
              <a:rPr lang="en" sz="900">
                <a:solidFill>
                  <a:srgbClr val="0A0A23"/>
                </a:solidFill>
                <a:latin typeface="Roboto Mono"/>
                <a:ea typeface="Roboto Mono"/>
                <a:cs typeface="Roboto Mono"/>
                <a:sym typeface="Roboto Mono"/>
              </a:rPr>
              <a:t>Reference Error</a:t>
            </a:r>
            <a:r>
              <a:rPr lang="en" sz="1650">
                <a:solidFill>
                  <a:srgbClr val="0A0A23"/>
                </a:solidFill>
                <a:highlight>
                  <a:srgbClr val="FFFFFF"/>
                </a:highlight>
              </a:rPr>
              <a:t>.</a:t>
            </a:r>
            <a:endParaRPr sz="1050">
              <a:solidFill>
                <a:srgbClr val="70809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90500" lvl="0" indent="0" algn="l" rtl="0">
              <a:lnSpc>
                <a:spcPct val="150000"/>
              </a:lnSpc>
              <a:spcBef>
                <a:spcPts val="3300"/>
              </a:spcBef>
              <a:spcAft>
                <a:spcPts val="0"/>
              </a:spcAft>
              <a:buNone/>
            </a:pPr>
            <a:b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sz="1050">
              <a:solidFill>
                <a:srgbClr val="70809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90500" lvl="0" indent="0" algn="l" rtl="0">
              <a:lnSpc>
                <a:spcPct val="150000"/>
              </a:lnSpc>
              <a:spcBef>
                <a:spcPts val="3300"/>
              </a:spcBef>
              <a:spcAft>
                <a:spcPts val="0"/>
              </a:spcAft>
              <a:buNone/>
            </a:pPr>
            <a:endParaRPr sz="105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90500" lvl="0" indent="0" algn="l" rtl="0">
              <a:lnSpc>
                <a:spcPct val="150000"/>
              </a:lnSpc>
              <a:spcBef>
                <a:spcPts val="3300"/>
              </a:spcBef>
              <a:spcAft>
                <a:spcPts val="3300"/>
              </a:spcAft>
              <a:buNone/>
            </a:pPr>
            <a:r>
              <a:rPr lang="en" sz="900">
                <a:solidFill>
                  <a:srgbClr val="595959"/>
                </a:solidFill>
              </a:rPr>
              <a:t> </a:t>
            </a:r>
            <a:endParaRPr sz="1050">
              <a:solidFill>
                <a:srgbClr val="66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52999711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610a71a200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610a71a200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595959"/>
                </a:solidFill>
              </a:rPr>
              <a:t>Redeclaración:</a:t>
            </a:r>
            <a:endParaRPr sz="900">
              <a:solidFill>
                <a:srgbClr val="59595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  var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"buenas como va?"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"hola a secas"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rgbClr val="59595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59595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595959"/>
                </a:solidFill>
              </a:rPr>
              <a:t>Hoisting: </a:t>
            </a:r>
            <a:br>
              <a:rPr lang="en" sz="900">
                <a:solidFill>
                  <a:srgbClr val="595959"/>
                </a:solidFill>
              </a:rPr>
            </a:br>
            <a:r>
              <a:rPr lang="en" sz="900">
                <a:solidFill>
                  <a:srgbClr val="595959"/>
                </a:solidFill>
              </a:rPr>
              <a:t>    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saludo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//undefined</a:t>
            </a:r>
            <a:br>
              <a:rPr lang="en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"buenas como va?"</a:t>
            </a:r>
            <a:endParaRPr sz="900">
              <a:solidFill>
                <a:srgbClr val="59595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  var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console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saludo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 greeter is undefined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"buenas como va?"</a:t>
            </a:r>
            <a:endParaRPr sz="1050">
              <a:solidFill>
                <a:srgbClr val="66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66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595959"/>
                </a:solidFill>
              </a:rPr>
              <a:t>Caso confuso var: </a:t>
            </a:r>
            <a:endParaRPr sz="900">
              <a:solidFill>
                <a:srgbClr val="59595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   var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"buenas"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veces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0055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veces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0055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"hola"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console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saludo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 "hola"</a:t>
            </a:r>
            <a:endParaRPr sz="900">
              <a:solidFill>
                <a:srgbClr val="595959"/>
              </a:solidFill>
            </a:endParaRPr>
          </a:p>
          <a:p>
            <a:pPr marL="0" marR="190500" lvl="0" indent="0" algn="l" rtl="0">
              <a:lnSpc>
                <a:spcPct val="150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595959"/>
                </a:solidFill>
              </a:rPr>
              <a:t>let: </a:t>
            </a:r>
            <a:br>
              <a:rPr lang="en" sz="900">
                <a:solidFill>
                  <a:srgbClr val="595959"/>
                </a:solidFill>
              </a:rPr>
            </a:br>
            <a:r>
              <a:rPr lang="en" sz="900">
                <a:solidFill>
                  <a:srgbClr val="595959"/>
                </a:solidFill>
              </a:rPr>
              <a:t>  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"buenas"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veces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0055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veces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0055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hola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"holaa"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console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hola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 "holaa"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console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hola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 hola is not defined</a:t>
            </a:r>
            <a:b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900">
                <a:solidFill>
                  <a:srgbClr val="595959"/>
                </a:solidFill>
              </a:rPr>
              <a:t>Actualizar no redeclarar:</a:t>
            </a:r>
            <a:br>
              <a:rPr lang="en" sz="900">
                <a:solidFill>
                  <a:srgbClr val="595959"/>
                </a:solidFill>
              </a:rPr>
            </a:br>
            <a:r>
              <a:rPr lang="en" sz="900">
                <a:solidFill>
                  <a:srgbClr val="595959"/>
                </a:solidFill>
              </a:rPr>
              <a:t>  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"buenas"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"hola"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"buenas"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"hola"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 error: Identifier 'saludo' has already been declared</a:t>
            </a:r>
            <a:b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900">
                <a:solidFill>
                  <a:srgbClr val="595959"/>
                </a:solidFill>
              </a:rPr>
              <a:t>Redeclarar en diferentes contextos:</a:t>
            </a:r>
            <a:br>
              <a:rPr lang="en" sz="900">
                <a:solidFill>
                  <a:srgbClr val="595959"/>
                </a:solidFill>
              </a:rPr>
            </a:br>
            <a:r>
              <a:rPr lang="en" sz="900">
                <a:solidFill>
                  <a:srgbClr val="595959"/>
                </a:solidFill>
              </a:rPr>
              <a:t>   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"hola"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990055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"buenas"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console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saludo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 "buenas"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console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saludo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 "hola"</a:t>
            </a:r>
            <a:endParaRPr sz="1050">
              <a:solidFill>
                <a:srgbClr val="70809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90500" lvl="0" indent="0" algn="l" rtl="0">
              <a:lnSpc>
                <a:spcPct val="150000"/>
              </a:lnSpc>
              <a:spcBef>
                <a:spcPts val="330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0A0A23"/>
                </a:solidFill>
                <a:highlight>
                  <a:srgbClr val="FFFFFF"/>
                </a:highlight>
              </a:rPr>
              <a:t>Just like  </a:t>
            </a:r>
            <a:r>
              <a:rPr lang="en" sz="900">
                <a:solidFill>
                  <a:srgbClr val="0A0A23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en" sz="1650">
                <a:solidFill>
                  <a:srgbClr val="0A0A23"/>
                </a:solidFill>
                <a:highlight>
                  <a:srgbClr val="FFFFFF"/>
                </a:highlight>
              </a:rPr>
              <a:t>, </a:t>
            </a:r>
            <a:r>
              <a:rPr lang="en" sz="900">
                <a:solidFill>
                  <a:srgbClr val="0A0A23"/>
                </a:solidFill>
                <a:latin typeface="Roboto Mono"/>
                <a:ea typeface="Roboto Mono"/>
                <a:cs typeface="Roboto Mono"/>
                <a:sym typeface="Roboto Mono"/>
              </a:rPr>
              <a:t>let</a:t>
            </a:r>
            <a:r>
              <a:rPr lang="en" sz="1650">
                <a:solidFill>
                  <a:srgbClr val="0A0A23"/>
                </a:solidFill>
                <a:highlight>
                  <a:srgbClr val="FFFFFF"/>
                </a:highlight>
              </a:rPr>
              <a:t> declarations are hoisted to the top. Unlike </a:t>
            </a:r>
            <a:r>
              <a:rPr lang="en" sz="900">
                <a:solidFill>
                  <a:srgbClr val="0A0A23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en" sz="1650">
                <a:solidFill>
                  <a:srgbClr val="0A0A23"/>
                </a:solidFill>
                <a:highlight>
                  <a:srgbClr val="FFFFFF"/>
                </a:highlight>
              </a:rPr>
              <a:t> which is initialized as </a:t>
            </a:r>
            <a:r>
              <a:rPr lang="en" sz="900">
                <a:solidFill>
                  <a:srgbClr val="0A0A23"/>
                </a:solidFill>
                <a:latin typeface="Roboto Mono"/>
                <a:ea typeface="Roboto Mono"/>
                <a:cs typeface="Roboto Mono"/>
                <a:sym typeface="Roboto Mono"/>
              </a:rPr>
              <a:t>undefined</a:t>
            </a:r>
            <a:r>
              <a:rPr lang="en" sz="1650">
                <a:solidFill>
                  <a:srgbClr val="0A0A23"/>
                </a:solidFill>
                <a:highlight>
                  <a:srgbClr val="FFFFFF"/>
                </a:highlight>
              </a:rPr>
              <a:t>, the </a:t>
            </a:r>
            <a:r>
              <a:rPr lang="en" sz="900">
                <a:solidFill>
                  <a:srgbClr val="0A0A23"/>
                </a:solidFill>
                <a:latin typeface="Roboto Mono"/>
                <a:ea typeface="Roboto Mono"/>
                <a:cs typeface="Roboto Mono"/>
                <a:sym typeface="Roboto Mono"/>
              </a:rPr>
              <a:t>let</a:t>
            </a:r>
            <a:r>
              <a:rPr lang="en" sz="1650">
                <a:solidFill>
                  <a:srgbClr val="0A0A23"/>
                </a:solidFill>
                <a:highlight>
                  <a:srgbClr val="FFFFFF"/>
                </a:highlight>
              </a:rPr>
              <a:t> keyword is not initialized. So if you try to use a </a:t>
            </a:r>
            <a:r>
              <a:rPr lang="en" sz="900">
                <a:solidFill>
                  <a:srgbClr val="0A0A23"/>
                </a:solidFill>
                <a:latin typeface="Roboto Mono"/>
                <a:ea typeface="Roboto Mono"/>
                <a:cs typeface="Roboto Mono"/>
                <a:sym typeface="Roboto Mono"/>
              </a:rPr>
              <a:t>let</a:t>
            </a:r>
            <a:r>
              <a:rPr lang="en" sz="1650">
                <a:solidFill>
                  <a:srgbClr val="0A0A23"/>
                </a:solidFill>
                <a:highlight>
                  <a:srgbClr val="FFFFFF"/>
                </a:highlight>
              </a:rPr>
              <a:t> variable before declaration, you'll get a </a:t>
            </a:r>
            <a:r>
              <a:rPr lang="en" sz="900">
                <a:solidFill>
                  <a:srgbClr val="0A0A23"/>
                </a:solidFill>
                <a:latin typeface="Roboto Mono"/>
                <a:ea typeface="Roboto Mono"/>
                <a:cs typeface="Roboto Mono"/>
                <a:sym typeface="Roboto Mono"/>
              </a:rPr>
              <a:t>Reference Error</a:t>
            </a:r>
            <a:r>
              <a:rPr lang="en" sz="1650">
                <a:solidFill>
                  <a:srgbClr val="0A0A23"/>
                </a:solidFill>
                <a:highlight>
                  <a:srgbClr val="FFFFFF"/>
                </a:highlight>
              </a:rPr>
              <a:t>.</a:t>
            </a:r>
            <a:endParaRPr sz="1050">
              <a:solidFill>
                <a:srgbClr val="70809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90500" lvl="0" indent="0" algn="l" rtl="0">
              <a:lnSpc>
                <a:spcPct val="150000"/>
              </a:lnSpc>
              <a:spcBef>
                <a:spcPts val="3300"/>
              </a:spcBef>
              <a:spcAft>
                <a:spcPts val="0"/>
              </a:spcAft>
              <a:buNone/>
            </a:pPr>
            <a:b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sz="1050">
              <a:solidFill>
                <a:srgbClr val="70809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90500" lvl="0" indent="0" algn="l" rtl="0">
              <a:lnSpc>
                <a:spcPct val="150000"/>
              </a:lnSpc>
              <a:spcBef>
                <a:spcPts val="3300"/>
              </a:spcBef>
              <a:spcAft>
                <a:spcPts val="0"/>
              </a:spcAft>
              <a:buNone/>
            </a:pPr>
            <a:endParaRPr sz="105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90500" lvl="0" indent="0" algn="l" rtl="0">
              <a:lnSpc>
                <a:spcPct val="150000"/>
              </a:lnSpc>
              <a:spcBef>
                <a:spcPts val="3300"/>
              </a:spcBef>
              <a:spcAft>
                <a:spcPts val="3300"/>
              </a:spcAft>
              <a:buNone/>
            </a:pPr>
            <a:r>
              <a:rPr lang="en" sz="900">
                <a:solidFill>
                  <a:srgbClr val="595959"/>
                </a:solidFill>
              </a:rPr>
              <a:t> </a:t>
            </a:r>
            <a:endParaRPr sz="1050">
              <a:solidFill>
                <a:srgbClr val="66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88980518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610a71a200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610a71a200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595959"/>
                </a:solidFill>
              </a:rPr>
              <a:t>Redeclaración:</a:t>
            </a:r>
            <a:endParaRPr sz="900">
              <a:solidFill>
                <a:srgbClr val="59595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  var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"buenas como va?"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"hola a secas"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rgbClr val="59595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59595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595959"/>
                </a:solidFill>
              </a:rPr>
              <a:t>Hoisting: </a:t>
            </a:r>
            <a:br>
              <a:rPr lang="en" sz="900">
                <a:solidFill>
                  <a:srgbClr val="595959"/>
                </a:solidFill>
              </a:rPr>
            </a:br>
            <a:r>
              <a:rPr lang="en" sz="900">
                <a:solidFill>
                  <a:srgbClr val="595959"/>
                </a:solidFill>
              </a:rPr>
              <a:t>    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saludo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//undefined</a:t>
            </a:r>
            <a:br>
              <a:rPr lang="en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"buenas como va?"</a:t>
            </a:r>
            <a:endParaRPr sz="900">
              <a:solidFill>
                <a:srgbClr val="59595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  var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console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saludo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 greeter is undefined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"buenas como va?"</a:t>
            </a:r>
            <a:endParaRPr sz="1050">
              <a:solidFill>
                <a:srgbClr val="66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66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595959"/>
                </a:solidFill>
              </a:rPr>
              <a:t>Caso confuso var: </a:t>
            </a:r>
            <a:endParaRPr sz="900">
              <a:solidFill>
                <a:srgbClr val="59595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   var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"buenas"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veces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0055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veces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0055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"hola"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console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saludo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 "hola"</a:t>
            </a:r>
            <a:endParaRPr sz="900">
              <a:solidFill>
                <a:srgbClr val="595959"/>
              </a:solidFill>
            </a:endParaRPr>
          </a:p>
          <a:p>
            <a:pPr marL="0" marR="190500" lvl="0" indent="0" algn="l" rtl="0">
              <a:lnSpc>
                <a:spcPct val="150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595959"/>
                </a:solidFill>
              </a:rPr>
              <a:t>let: </a:t>
            </a:r>
            <a:br>
              <a:rPr lang="en" sz="900">
                <a:solidFill>
                  <a:srgbClr val="595959"/>
                </a:solidFill>
              </a:rPr>
            </a:br>
            <a:r>
              <a:rPr lang="en" sz="900">
                <a:solidFill>
                  <a:srgbClr val="595959"/>
                </a:solidFill>
              </a:rPr>
              <a:t>  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"buenas"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veces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0055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veces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0055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hola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"holaa"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console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hola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 "holaa"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console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hola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 hola is not defined</a:t>
            </a:r>
            <a:b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900">
                <a:solidFill>
                  <a:srgbClr val="595959"/>
                </a:solidFill>
              </a:rPr>
              <a:t>Actualizar no redeclarar:</a:t>
            </a:r>
            <a:br>
              <a:rPr lang="en" sz="900">
                <a:solidFill>
                  <a:srgbClr val="595959"/>
                </a:solidFill>
              </a:rPr>
            </a:br>
            <a:r>
              <a:rPr lang="en" sz="900">
                <a:solidFill>
                  <a:srgbClr val="595959"/>
                </a:solidFill>
              </a:rPr>
              <a:t>  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"buenas"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"hola"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"buenas"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"hola"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 error: Identifier 'saludo' has already been declared</a:t>
            </a:r>
            <a:b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900">
                <a:solidFill>
                  <a:srgbClr val="595959"/>
                </a:solidFill>
              </a:rPr>
              <a:t>Redeclarar en diferentes contextos:</a:t>
            </a:r>
            <a:br>
              <a:rPr lang="en" sz="900">
                <a:solidFill>
                  <a:srgbClr val="595959"/>
                </a:solidFill>
              </a:rPr>
            </a:br>
            <a:r>
              <a:rPr lang="en" sz="900">
                <a:solidFill>
                  <a:srgbClr val="595959"/>
                </a:solidFill>
              </a:rPr>
              <a:t>   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"hola"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990055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"buenas"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console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saludo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 "buenas"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console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saludo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 "hola"</a:t>
            </a:r>
            <a:endParaRPr sz="1050">
              <a:solidFill>
                <a:srgbClr val="70809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90500" lvl="0" indent="0" algn="l" rtl="0">
              <a:lnSpc>
                <a:spcPct val="150000"/>
              </a:lnSpc>
              <a:spcBef>
                <a:spcPts val="330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0A0A23"/>
                </a:solidFill>
                <a:highlight>
                  <a:srgbClr val="FFFFFF"/>
                </a:highlight>
              </a:rPr>
              <a:t>Just like  </a:t>
            </a:r>
            <a:r>
              <a:rPr lang="en" sz="900">
                <a:solidFill>
                  <a:srgbClr val="0A0A23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en" sz="1650">
                <a:solidFill>
                  <a:srgbClr val="0A0A23"/>
                </a:solidFill>
                <a:highlight>
                  <a:srgbClr val="FFFFFF"/>
                </a:highlight>
              </a:rPr>
              <a:t>, </a:t>
            </a:r>
            <a:r>
              <a:rPr lang="en" sz="900">
                <a:solidFill>
                  <a:srgbClr val="0A0A23"/>
                </a:solidFill>
                <a:latin typeface="Roboto Mono"/>
                <a:ea typeface="Roboto Mono"/>
                <a:cs typeface="Roboto Mono"/>
                <a:sym typeface="Roboto Mono"/>
              </a:rPr>
              <a:t>let</a:t>
            </a:r>
            <a:r>
              <a:rPr lang="en" sz="1650">
                <a:solidFill>
                  <a:srgbClr val="0A0A23"/>
                </a:solidFill>
                <a:highlight>
                  <a:srgbClr val="FFFFFF"/>
                </a:highlight>
              </a:rPr>
              <a:t> declarations are hoisted to the top. Unlike </a:t>
            </a:r>
            <a:r>
              <a:rPr lang="en" sz="900">
                <a:solidFill>
                  <a:srgbClr val="0A0A23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en" sz="1650">
                <a:solidFill>
                  <a:srgbClr val="0A0A23"/>
                </a:solidFill>
                <a:highlight>
                  <a:srgbClr val="FFFFFF"/>
                </a:highlight>
              </a:rPr>
              <a:t> which is initialized as </a:t>
            </a:r>
            <a:r>
              <a:rPr lang="en" sz="900">
                <a:solidFill>
                  <a:srgbClr val="0A0A23"/>
                </a:solidFill>
                <a:latin typeface="Roboto Mono"/>
                <a:ea typeface="Roboto Mono"/>
                <a:cs typeface="Roboto Mono"/>
                <a:sym typeface="Roboto Mono"/>
              </a:rPr>
              <a:t>undefined</a:t>
            </a:r>
            <a:r>
              <a:rPr lang="en" sz="1650">
                <a:solidFill>
                  <a:srgbClr val="0A0A23"/>
                </a:solidFill>
                <a:highlight>
                  <a:srgbClr val="FFFFFF"/>
                </a:highlight>
              </a:rPr>
              <a:t>, the </a:t>
            </a:r>
            <a:r>
              <a:rPr lang="en" sz="900">
                <a:solidFill>
                  <a:srgbClr val="0A0A23"/>
                </a:solidFill>
                <a:latin typeface="Roboto Mono"/>
                <a:ea typeface="Roboto Mono"/>
                <a:cs typeface="Roboto Mono"/>
                <a:sym typeface="Roboto Mono"/>
              </a:rPr>
              <a:t>let</a:t>
            </a:r>
            <a:r>
              <a:rPr lang="en" sz="1650">
                <a:solidFill>
                  <a:srgbClr val="0A0A23"/>
                </a:solidFill>
                <a:highlight>
                  <a:srgbClr val="FFFFFF"/>
                </a:highlight>
              </a:rPr>
              <a:t> keyword is not initialized. So if you try to use a </a:t>
            </a:r>
            <a:r>
              <a:rPr lang="en" sz="900">
                <a:solidFill>
                  <a:srgbClr val="0A0A23"/>
                </a:solidFill>
                <a:latin typeface="Roboto Mono"/>
                <a:ea typeface="Roboto Mono"/>
                <a:cs typeface="Roboto Mono"/>
                <a:sym typeface="Roboto Mono"/>
              </a:rPr>
              <a:t>let</a:t>
            </a:r>
            <a:r>
              <a:rPr lang="en" sz="1650">
                <a:solidFill>
                  <a:srgbClr val="0A0A23"/>
                </a:solidFill>
                <a:highlight>
                  <a:srgbClr val="FFFFFF"/>
                </a:highlight>
              </a:rPr>
              <a:t> variable before declaration, you'll get a </a:t>
            </a:r>
            <a:r>
              <a:rPr lang="en" sz="900">
                <a:solidFill>
                  <a:srgbClr val="0A0A23"/>
                </a:solidFill>
                <a:latin typeface="Roboto Mono"/>
                <a:ea typeface="Roboto Mono"/>
                <a:cs typeface="Roboto Mono"/>
                <a:sym typeface="Roboto Mono"/>
              </a:rPr>
              <a:t>Reference Error</a:t>
            </a:r>
            <a:r>
              <a:rPr lang="en" sz="1650">
                <a:solidFill>
                  <a:srgbClr val="0A0A23"/>
                </a:solidFill>
                <a:highlight>
                  <a:srgbClr val="FFFFFF"/>
                </a:highlight>
              </a:rPr>
              <a:t>.</a:t>
            </a:r>
            <a:endParaRPr sz="1050">
              <a:solidFill>
                <a:srgbClr val="70809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90500" lvl="0" indent="0" algn="l" rtl="0">
              <a:lnSpc>
                <a:spcPct val="150000"/>
              </a:lnSpc>
              <a:spcBef>
                <a:spcPts val="3300"/>
              </a:spcBef>
              <a:spcAft>
                <a:spcPts val="0"/>
              </a:spcAft>
              <a:buNone/>
            </a:pPr>
            <a:b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sz="1050">
              <a:solidFill>
                <a:srgbClr val="70809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90500" lvl="0" indent="0" algn="l" rtl="0">
              <a:lnSpc>
                <a:spcPct val="150000"/>
              </a:lnSpc>
              <a:spcBef>
                <a:spcPts val="3300"/>
              </a:spcBef>
              <a:spcAft>
                <a:spcPts val="0"/>
              </a:spcAft>
              <a:buNone/>
            </a:pPr>
            <a:endParaRPr sz="105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90500" lvl="0" indent="0" algn="l" rtl="0">
              <a:lnSpc>
                <a:spcPct val="150000"/>
              </a:lnSpc>
              <a:spcBef>
                <a:spcPts val="3300"/>
              </a:spcBef>
              <a:spcAft>
                <a:spcPts val="3300"/>
              </a:spcAft>
              <a:buNone/>
            </a:pPr>
            <a:r>
              <a:rPr lang="en" sz="900">
                <a:solidFill>
                  <a:srgbClr val="595959"/>
                </a:solidFill>
              </a:rPr>
              <a:t> </a:t>
            </a:r>
            <a:endParaRPr sz="1050">
              <a:solidFill>
                <a:srgbClr val="66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2335390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610a71a200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610a71a200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595959"/>
                </a:solidFill>
              </a:rPr>
              <a:t>Redeclaración:</a:t>
            </a:r>
            <a:endParaRPr sz="900">
              <a:solidFill>
                <a:srgbClr val="59595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  var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"buenas como va?"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"hola a secas"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rgbClr val="59595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59595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595959"/>
                </a:solidFill>
              </a:rPr>
              <a:t>Hoisting: </a:t>
            </a:r>
            <a:br>
              <a:rPr lang="en" sz="900">
                <a:solidFill>
                  <a:srgbClr val="595959"/>
                </a:solidFill>
              </a:rPr>
            </a:br>
            <a:r>
              <a:rPr lang="en" sz="900">
                <a:solidFill>
                  <a:srgbClr val="595959"/>
                </a:solidFill>
              </a:rPr>
              <a:t>    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saludo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//undefined</a:t>
            </a:r>
            <a:br>
              <a:rPr lang="en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"buenas como va?"</a:t>
            </a:r>
            <a:endParaRPr sz="900">
              <a:solidFill>
                <a:srgbClr val="59595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  var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console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saludo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 greeter is undefined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"buenas como va?"</a:t>
            </a:r>
            <a:endParaRPr sz="1050">
              <a:solidFill>
                <a:srgbClr val="66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66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595959"/>
                </a:solidFill>
              </a:rPr>
              <a:t>Caso confuso var: </a:t>
            </a:r>
            <a:endParaRPr sz="900">
              <a:solidFill>
                <a:srgbClr val="59595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   var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"buenas"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veces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0055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veces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0055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"hola"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console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saludo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 "hola"</a:t>
            </a:r>
            <a:endParaRPr sz="900">
              <a:solidFill>
                <a:srgbClr val="595959"/>
              </a:solidFill>
            </a:endParaRPr>
          </a:p>
          <a:p>
            <a:pPr marL="0" marR="190500" lvl="0" indent="0" algn="l" rtl="0">
              <a:lnSpc>
                <a:spcPct val="150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595959"/>
                </a:solidFill>
              </a:rPr>
              <a:t>let: </a:t>
            </a:r>
            <a:br>
              <a:rPr lang="en" sz="900">
                <a:solidFill>
                  <a:srgbClr val="595959"/>
                </a:solidFill>
              </a:rPr>
            </a:br>
            <a:r>
              <a:rPr lang="en" sz="900">
                <a:solidFill>
                  <a:srgbClr val="595959"/>
                </a:solidFill>
              </a:rPr>
              <a:t>  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"buenas"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veces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0055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veces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0055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hola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"holaa"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console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hola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 "holaa"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console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hola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 hola is not defined</a:t>
            </a:r>
            <a:b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900">
                <a:solidFill>
                  <a:srgbClr val="595959"/>
                </a:solidFill>
              </a:rPr>
              <a:t>Actualizar no redeclarar:</a:t>
            </a:r>
            <a:br>
              <a:rPr lang="en" sz="900">
                <a:solidFill>
                  <a:srgbClr val="595959"/>
                </a:solidFill>
              </a:rPr>
            </a:br>
            <a:r>
              <a:rPr lang="en" sz="900">
                <a:solidFill>
                  <a:srgbClr val="595959"/>
                </a:solidFill>
              </a:rPr>
              <a:t>  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"buenas"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"hola"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"buenas"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"hola"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 error: Identifier 'saludo' has already been declared</a:t>
            </a:r>
            <a:b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900">
                <a:solidFill>
                  <a:srgbClr val="595959"/>
                </a:solidFill>
              </a:rPr>
              <a:t>Redeclarar en diferentes contextos:</a:t>
            </a:r>
            <a:br>
              <a:rPr lang="en" sz="900">
                <a:solidFill>
                  <a:srgbClr val="595959"/>
                </a:solidFill>
              </a:rPr>
            </a:br>
            <a:r>
              <a:rPr lang="en" sz="900">
                <a:solidFill>
                  <a:srgbClr val="595959"/>
                </a:solidFill>
              </a:rPr>
              <a:t>   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"hola"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990055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"buenas"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console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saludo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 "buenas"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console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saludo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 "hola"</a:t>
            </a:r>
            <a:endParaRPr sz="1050">
              <a:solidFill>
                <a:srgbClr val="70809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90500" lvl="0" indent="0" algn="l" rtl="0">
              <a:lnSpc>
                <a:spcPct val="150000"/>
              </a:lnSpc>
              <a:spcBef>
                <a:spcPts val="330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0A0A23"/>
                </a:solidFill>
                <a:highlight>
                  <a:srgbClr val="FFFFFF"/>
                </a:highlight>
              </a:rPr>
              <a:t>Just like  </a:t>
            </a:r>
            <a:r>
              <a:rPr lang="en" sz="900">
                <a:solidFill>
                  <a:srgbClr val="0A0A23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en" sz="1650">
                <a:solidFill>
                  <a:srgbClr val="0A0A23"/>
                </a:solidFill>
                <a:highlight>
                  <a:srgbClr val="FFFFFF"/>
                </a:highlight>
              </a:rPr>
              <a:t>, </a:t>
            </a:r>
            <a:r>
              <a:rPr lang="en" sz="900">
                <a:solidFill>
                  <a:srgbClr val="0A0A23"/>
                </a:solidFill>
                <a:latin typeface="Roboto Mono"/>
                <a:ea typeface="Roboto Mono"/>
                <a:cs typeface="Roboto Mono"/>
                <a:sym typeface="Roboto Mono"/>
              </a:rPr>
              <a:t>let</a:t>
            </a:r>
            <a:r>
              <a:rPr lang="en" sz="1650">
                <a:solidFill>
                  <a:srgbClr val="0A0A23"/>
                </a:solidFill>
                <a:highlight>
                  <a:srgbClr val="FFFFFF"/>
                </a:highlight>
              </a:rPr>
              <a:t> declarations are hoisted to the top. Unlike </a:t>
            </a:r>
            <a:r>
              <a:rPr lang="en" sz="900">
                <a:solidFill>
                  <a:srgbClr val="0A0A23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en" sz="1650">
                <a:solidFill>
                  <a:srgbClr val="0A0A23"/>
                </a:solidFill>
                <a:highlight>
                  <a:srgbClr val="FFFFFF"/>
                </a:highlight>
              </a:rPr>
              <a:t> which is initialized as </a:t>
            </a:r>
            <a:r>
              <a:rPr lang="en" sz="900">
                <a:solidFill>
                  <a:srgbClr val="0A0A23"/>
                </a:solidFill>
                <a:latin typeface="Roboto Mono"/>
                <a:ea typeface="Roboto Mono"/>
                <a:cs typeface="Roboto Mono"/>
                <a:sym typeface="Roboto Mono"/>
              </a:rPr>
              <a:t>undefined</a:t>
            </a:r>
            <a:r>
              <a:rPr lang="en" sz="1650">
                <a:solidFill>
                  <a:srgbClr val="0A0A23"/>
                </a:solidFill>
                <a:highlight>
                  <a:srgbClr val="FFFFFF"/>
                </a:highlight>
              </a:rPr>
              <a:t>, the </a:t>
            </a:r>
            <a:r>
              <a:rPr lang="en" sz="900">
                <a:solidFill>
                  <a:srgbClr val="0A0A23"/>
                </a:solidFill>
                <a:latin typeface="Roboto Mono"/>
                <a:ea typeface="Roboto Mono"/>
                <a:cs typeface="Roboto Mono"/>
                <a:sym typeface="Roboto Mono"/>
              </a:rPr>
              <a:t>let</a:t>
            </a:r>
            <a:r>
              <a:rPr lang="en" sz="1650">
                <a:solidFill>
                  <a:srgbClr val="0A0A23"/>
                </a:solidFill>
                <a:highlight>
                  <a:srgbClr val="FFFFFF"/>
                </a:highlight>
              </a:rPr>
              <a:t> keyword is not initialized. So if you try to use a </a:t>
            </a:r>
            <a:r>
              <a:rPr lang="en" sz="900">
                <a:solidFill>
                  <a:srgbClr val="0A0A23"/>
                </a:solidFill>
                <a:latin typeface="Roboto Mono"/>
                <a:ea typeface="Roboto Mono"/>
                <a:cs typeface="Roboto Mono"/>
                <a:sym typeface="Roboto Mono"/>
              </a:rPr>
              <a:t>let</a:t>
            </a:r>
            <a:r>
              <a:rPr lang="en" sz="1650">
                <a:solidFill>
                  <a:srgbClr val="0A0A23"/>
                </a:solidFill>
                <a:highlight>
                  <a:srgbClr val="FFFFFF"/>
                </a:highlight>
              </a:rPr>
              <a:t> variable before declaration, you'll get a </a:t>
            </a:r>
            <a:r>
              <a:rPr lang="en" sz="900">
                <a:solidFill>
                  <a:srgbClr val="0A0A23"/>
                </a:solidFill>
                <a:latin typeface="Roboto Mono"/>
                <a:ea typeface="Roboto Mono"/>
                <a:cs typeface="Roboto Mono"/>
                <a:sym typeface="Roboto Mono"/>
              </a:rPr>
              <a:t>Reference Error</a:t>
            </a:r>
            <a:r>
              <a:rPr lang="en" sz="1650">
                <a:solidFill>
                  <a:srgbClr val="0A0A23"/>
                </a:solidFill>
                <a:highlight>
                  <a:srgbClr val="FFFFFF"/>
                </a:highlight>
              </a:rPr>
              <a:t>.</a:t>
            </a:r>
            <a:endParaRPr sz="1050">
              <a:solidFill>
                <a:srgbClr val="70809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90500" lvl="0" indent="0" algn="l" rtl="0">
              <a:lnSpc>
                <a:spcPct val="150000"/>
              </a:lnSpc>
              <a:spcBef>
                <a:spcPts val="3300"/>
              </a:spcBef>
              <a:spcAft>
                <a:spcPts val="0"/>
              </a:spcAft>
              <a:buNone/>
            </a:pPr>
            <a:b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sz="1050">
              <a:solidFill>
                <a:srgbClr val="70809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90500" lvl="0" indent="0" algn="l" rtl="0">
              <a:lnSpc>
                <a:spcPct val="150000"/>
              </a:lnSpc>
              <a:spcBef>
                <a:spcPts val="3300"/>
              </a:spcBef>
              <a:spcAft>
                <a:spcPts val="0"/>
              </a:spcAft>
              <a:buNone/>
            </a:pPr>
            <a:endParaRPr sz="105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90500" lvl="0" indent="0" algn="l" rtl="0">
              <a:lnSpc>
                <a:spcPct val="150000"/>
              </a:lnSpc>
              <a:spcBef>
                <a:spcPts val="3300"/>
              </a:spcBef>
              <a:spcAft>
                <a:spcPts val="3300"/>
              </a:spcAft>
              <a:buNone/>
            </a:pPr>
            <a:r>
              <a:rPr lang="en" sz="900">
                <a:solidFill>
                  <a:srgbClr val="595959"/>
                </a:solidFill>
              </a:rPr>
              <a:t> </a:t>
            </a:r>
            <a:endParaRPr sz="1050">
              <a:solidFill>
                <a:srgbClr val="66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7796221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6dc48b75a8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6dc48b75a8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595959"/>
              </a:solidFill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f5151a38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f5151a38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595959"/>
                </a:solidFill>
              </a:rPr>
              <a:t>Redeclaración:</a:t>
            </a:r>
            <a:endParaRPr sz="900">
              <a:solidFill>
                <a:srgbClr val="59595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  var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"buenas como va?"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"hola a secas"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rgbClr val="59595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59595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595959"/>
                </a:solidFill>
              </a:rPr>
              <a:t>Hoisting: </a:t>
            </a:r>
            <a:br>
              <a:rPr lang="en" sz="900">
                <a:solidFill>
                  <a:srgbClr val="595959"/>
                </a:solidFill>
              </a:rPr>
            </a:br>
            <a:r>
              <a:rPr lang="en" sz="900">
                <a:solidFill>
                  <a:srgbClr val="595959"/>
                </a:solidFill>
              </a:rPr>
              <a:t>    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saludo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//undefined</a:t>
            </a:r>
            <a:br>
              <a:rPr lang="en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"buenas como va?"</a:t>
            </a:r>
            <a:endParaRPr sz="900">
              <a:solidFill>
                <a:srgbClr val="59595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  var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console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saludo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 greeter is undefined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"buenas como va?"</a:t>
            </a:r>
            <a:endParaRPr sz="1050">
              <a:solidFill>
                <a:srgbClr val="66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66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595959"/>
                </a:solidFill>
              </a:rPr>
              <a:t>Caso confuso var: </a:t>
            </a:r>
            <a:endParaRPr sz="900">
              <a:solidFill>
                <a:srgbClr val="59595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   var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"buenas"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veces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0055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veces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0055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"hola"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console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saludo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 "hola"</a:t>
            </a:r>
            <a:endParaRPr sz="900">
              <a:solidFill>
                <a:srgbClr val="595959"/>
              </a:solidFill>
            </a:endParaRPr>
          </a:p>
          <a:p>
            <a:pPr marL="0" marR="190500" lvl="0" indent="0" algn="l" rtl="0">
              <a:lnSpc>
                <a:spcPct val="150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595959"/>
                </a:solidFill>
              </a:rPr>
              <a:t>let: </a:t>
            </a:r>
            <a:br>
              <a:rPr lang="en" sz="900">
                <a:solidFill>
                  <a:srgbClr val="595959"/>
                </a:solidFill>
              </a:rPr>
            </a:br>
            <a:r>
              <a:rPr lang="en" sz="900">
                <a:solidFill>
                  <a:srgbClr val="595959"/>
                </a:solidFill>
              </a:rPr>
              <a:t>  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"buenas"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veces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0055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veces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0055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hola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"holaa"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console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hola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 "holaa"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console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hola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 hola is not defined</a:t>
            </a:r>
            <a:b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900">
                <a:solidFill>
                  <a:srgbClr val="595959"/>
                </a:solidFill>
              </a:rPr>
              <a:t>Actualizar no redeclarar:</a:t>
            </a:r>
            <a:br>
              <a:rPr lang="en" sz="900">
                <a:solidFill>
                  <a:srgbClr val="595959"/>
                </a:solidFill>
              </a:rPr>
            </a:br>
            <a:r>
              <a:rPr lang="en" sz="900">
                <a:solidFill>
                  <a:srgbClr val="595959"/>
                </a:solidFill>
              </a:rPr>
              <a:t>  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"buenas"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"hola"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"buenas"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"hola"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 error: Identifier 'saludo' has already been declared</a:t>
            </a:r>
            <a:b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900">
                <a:solidFill>
                  <a:srgbClr val="595959"/>
                </a:solidFill>
              </a:rPr>
              <a:t>Redeclarar en diferentes contextos:</a:t>
            </a:r>
            <a:br>
              <a:rPr lang="en" sz="900">
                <a:solidFill>
                  <a:srgbClr val="595959"/>
                </a:solidFill>
              </a:rPr>
            </a:br>
            <a:r>
              <a:rPr lang="en" sz="900">
                <a:solidFill>
                  <a:srgbClr val="595959"/>
                </a:solidFill>
              </a:rPr>
              <a:t>   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"hola"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990055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saludo </a:t>
            </a:r>
            <a:r>
              <a:rPr lang="en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"buenas"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console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saludo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 "buenas"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console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saludo</a:t>
            </a:r>
            <a:r>
              <a:rPr lang="en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 "hola"</a:t>
            </a:r>
            <a:endParaRPr sz="1050">
              <a:solidFill>
                <a:srgbClr val="70809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90500" lvl="0" indent="0" algn="l" rtl="0">
              <a:lnSpc>
                <a:spcPct val="150000"/>
              </a:lnSpc>
              <a:spcBef>
                <a:spcPts val="330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0A0A23"/>
                </a:solidFill>
                <a:highlight>
                  <a:srgbClr val="FFFFFF"/>
                </a:highlight>
              </a:rPr>
              <a:t>Just like  </a:t>
            </a:r>
            <a:r>
              <a:rPr lang="en" sz="900">
                <a:solidFill>
                  <a:srgbClr val="0A0A23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en" sz="1650">
                <a:solidFill>
                  <a:srgbClr val="0A0A23"/>
                </a:solidFill>
                <a:highlight>
                  <a:srgbClr val="FFFFFF"/>
                </a:highlight>
              </a:rPr>
              <a:t>, </a:t>
            </a:r>
            <a:r>
              <a:rPr lang="en" sz="900">
                <a:solidFill>
                  <a:srgbClr val="0A0A23"/>
                </a:solidFill>
                <a:latin typeface="Roboto Mono"/>
                <a:ea typeface="Roboto Mono"/>
                <a:cs typeface="Roboto Mono"/>
                <a:sym typeface="Roboto Mono"/>
              </a:rPr>
              <a:t>let</a:t>
            </a:r>
            <a:r>
              <a:rPr lang="en" sz="1650">
                <a:solidFill>
                  <a:srgbClr val="0A0A23"/>
                </a:solidFill>
                <a:highlight>
                  <a:srgbClr val="FFFFFF"/>
                </a:highlight>
              </a:rPr>
              <a:t> declarations are hoisted to the top. Unlike </a:t>
            </a:r>
            <a:r>
              <a:rPr lang="en" sz="900">
                <a:solidFill>
                  <a:srgbClr val="0A0A23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en" sz="1650">
                <a:solidFill>
                  <a:srgbClr val="0A0A23"/>
                </a:solidFill>
                <a:highlight>
                  <a:srgbClr val="FFFFFF"/>
                </a:highlight>
              </a:rPr>
              <a:t> which is initialized as </a:t>
            </a:r>
            <a:r>
              <a:rPr lang="en" sz="900">
                <a:solidFill>
                  <a:srgbClr val="0A0A23"/>
                </a:solidFill>
                <a:latin typeface="Roboto Mono"/>
                <a:ea typeface="Roboto Mono"/>
                <a:cs typeface="Roboto Mono"/>
                <a:sym typeface="Roboto Mono"/>
              </a:rPr>
              <a:t>undefined</a:t>
            </a:r>
            <a:r>
              <a:rPr lang="en" sz="1650">
                <a:solidFill>
                  <a:srgbClr val="0A0A23"/>
                </a:solidFill>
                <a:highlight>
                  <a:srgbClr val="FFFFFF"/>
                </a:highlight>
              </a:rPr>
              <a:t>, the </a:t>
            </a:r>
            <a:r>
              <a:rPr lang="en" sz="900">
                <a:solidFill>
                  <a:srgbClr val="0A0A23"/>
                </a:solidFill>
                <a:latin typeface="Roboto Mono"/>
                <a:ea typeface="Roboto Mono"/>
                <a:cs typeface="Roboto Mono"/>
                <a:sym typeface="Roboto Mono"/>
              </a:rPr>
              <a:t>let</a:t>
            </a:r>
            <a:r>
              <a:rPr lang="en" sz="1650">
                <a:solidFill>
                  <a:srgbClr val="0A0A23"/>
                </a:solidFill>
                <a:highlight>
                  <a:srgbClr val="FFFFFF"/>
                </a:highlight>
              </a:rPr>
              <a:t> keyword is not initialized. So if you try to use a </a:t>
            </a:r>
            <a:r>
              <a:rPr lang="en" sz="900">
                <a:solidFill>
                  <a:srgbClr val="0A0A23"/>
                </a:solidFill>
                <a:latin typeface="Roboto Mono"/>
                <a:ea typeface="Roboto Mono"/>
                <a:cs typeface="Roboto Mono"/>
                <a:sym typeface="Roboto Mono"/>
              </a:rPr>
              <a:t>let</a:t>
            </a:r>
            <a:r>
              <a:rPr lang="en" sz="1650">
                <a:solidFill>
                  <a:srgbClr val="0A0A23"/>
                </a:solidFill>
                <a:highlight>
                  <a:srgbClr val="FFFFFF"/>
                </a:highlight>
              </a:rPr>
              <a:t> variable before declaration, you'll get a </a:t>
            </a:r>
            <a:r>
              <a:rPr lang="en" sz="900">
                <a:solidFill>
                  <a:srgbClr val="0A0A23"/>
                </a:solidFill>
                <a:latin typeface="Roboto Mono"/>
                <a:ea typeface="Roboto Mono"/>
                <a:cs typeface="Roboto Mono"/>
                <a:sym typeface="Roboto Mono"/>
              </a:rPr>
              <a:t>Reference Error</a:t>
            </a:r>
            <a:r>
              <a:rPr lang="en" sz="1650">
                <a:solidFill>
                  <a:srgbClr val="0A0A23"/>
                </a:solidFill>
                <a:highlight>
                  <a:srgbClr val="FFFFFF"/>
                </a:highlight>
              </a:rPr>
              <a:t>.</a:t>
            </a:r>
            <a:endParaRPr sz="1050">
              <a:solidFill>
                <a:srgbClr val="70809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90500" lvl="0" indent="0" algn="l" rtl="0">
              <a:lnSpc>
                <a:spcPct val="150000"/>
              </a:lnSpc>
              <a:spcBef>
                <a:spcPts val="3300"/>
              </a:spcBef>
              <a:spcAft>
                <a:spcPts val="0"/>
              </a:spcAft>
              <a:buNone/>
            </a:pPr>
            <a:br>
              <a:rPr lang="en" sz="105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sz="1050">
              <a:solidFill>
                <a:srgbClr val="70809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90500" lvl="0" indent="0" algn="l" rtl="0">
              <a:lnSpc>
                <a:spcPct val="150000"/>
              </a:lnSpc>
              <a:spcBef>
                <a:spcPts val="3300"/>
              </a:spcBef>
              <a:spcAft>
                <a:spcPts val="0"/>
              </a:spcAft>
              <a:buNone/>
            </a:pPr>
            <a:endParaRPr sz="105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190500" lvl="0" indent="0" algn="l" rtl="0">
              <a:lnSpc>
                <a:spcPct val="150000"/>
              </a:lnSpc>
              <a:spcBef>
                <a:spcPts val="3300"/>
              </a:spcBef>
              <a:spcAft>
                <a:spcPts val="3300"/>
              </a:spcAft>
              <a:buNone/>
            </a:pPr>
            <a:r>
              <a:rPr lang="en" sz="900">
                <a:solidFill>
                  <a:srgbClr val="595959"/>
                </a:solidFill>
              </a:rPr>
              <a:t> </a:t>
            </a:r>
            <a:endParaRPr sz="1050">
              <a:solidFill>
                <a:srgbClr val="66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6dc48b75a8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6dc48b75a8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1368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6dc48b75a8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6dc48b75a8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54090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6dc48b75a8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6dc48b75a8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sz="900">
                <a:solidFill>
                  <a:srgbClr val="595959"/>
                </a:solidFill>
              </a:rPr>
              <a:t>+ null </a:t>
            </a:r>
            <a:r>
              <a:rPr lang="en-US" sz="900" err="1">
                <a:solidFill>
                  <a:srgbClr val="595959"/>
                </a:solidFill>
              </a:rPr>
              <a:t>aunque</a:t>
            </a:r>
            <a:r>
              <a:rPr lang="en-US" sz="900">
                <a:solidFill>
                  <a:srgbClr val="595959"/>
                </a:solidFill>
              </a:rPr>
              <a:t> null </a:t>
            </a:r>
            <a:r>
              <a:rPr lang="en-US" sz="900" err="1">
                <a:solidFill>
                  <a:srgbClr val="595959"/>
                </a:solidFill>
              </a:rPr>
              <a:t>esta</a:t>
            </a:r>
            <a:r>
              <a:rPr lang="en-US" sz="900">
                <a:solidFill>
                  <a:srgbClr val="595959"/>
                </a:solidFill>
              </a:rPr>
              <a:t> </a:t>
            </a:r>
            <a:r>
              <a:rPr lang="en-US" sz="900" err="1">
                <a:solidFill>
                  <a:srgbClr val="595959"/>
                </a:solidFill>
              </a:rPr>
              <a:t>en</a:t>
            </a:r>
            <a:r>
              <a:rPr lang="en-US" sz="900">
                <a:solidFill>
                  <a:srgbClr val="595959"/>
                </a:solidFill>
              </a:rPr>
              <a:t> </a:t>
            </a:r>
            <a:r>
              <a:rPr lang="en-US" sz="900" err="1">
                <a:solidFill>
                  <a:srgbClr val="595959"/>
                </a:solidFill>
              </a:rPr>
              <a:t>una</a:t>
            </a:r>
            <a:r>
              <a:rPr lang="en-US" sz="900">
                <a:solidFill>
                  <a:srgbClr val="595959"/>
                </a:solidFill>
              </a:rPr>
              <a:t> </a:t>
            </a:r>
            <a:r>
              <a:rPr lang="en-US" sz="900" err="1">
                <a:solidFill>
                  <a:srgbClr val="595959"/>
                </a:solidFill>
              </a:rPr>
              <a:t>nebulosa</a:t>
            </a:r>
            <a:r>
              <a:rPr lang="en-US" sz="900">
                <a:solidFill>
                  <a:srgbClr val="595959"/>
                </a:solidFill>
              </a:rPr>
              <a:t> -&gt; </a:t>
            </a:r>
            <a:r>
              <a:rPr lang="en-US" sz="900" err="1">
                <a:solidFill>
                  <a:srgbClr val="595959"/>
                </a:solidFill>
              </a:rPr>
              <a:t>tecnicamente</a:t>
            </a:r>
            <a:r>
              <a:rPr lang="en-US" sz="900">
                <a:solidFill>
                  <a:srgbClr val="595959"/>
                </a:solidFill>
              </a:rPr>
              <a:t> no es un </a:t>
            </a:r>
            <a:r>
              <a:rPr lang="en-US" sz="900" err="1">
                <a:solidFill>
                  <a:srgbClr val="595959"/>
                </a:solidFill>
              </a:rPr>
              <a:t>objeto</a:t>
            </a:r>
            <a:r>
              <a:rPr lang="en-US" sz="900">
                <a:solidFill>
                  <a:srgbClr val="595959"/>
                </a:solidFill>
              </a:rPr>
              <a:t>, </a:t>
            </a:r>
            <a:r>
              <a:rPr lang="en-US" sz="900" err="1">
                <a:solidFill>
                  <a:srgbClr val="595959"/>
                </a:solidFill>
              </a:rPr>
              <a:t>pero</a:t>
            </a:r>
            <a:r>
              <a:rPr lang="en-US" sz="900">
                <a:solidFill>
                  <a:srgbClr val="595959"/>
                </a:solidFill>
              </a:rPr>
              <a:t> </a:t>
            </a:r>
            <a:r>
              <a:rPr lang="en-US" sz="900" err="1">
                <a:solidFill>
                  <a:srgbClr val="595959"/>
                </a:solidFill>
              </a:rPr>
              <a:t>javascript</a:t>
            </a:r>
            <a:r>
              <a:rPr lang="en-US" sz="900">
                <a:solidFill>
                  <a:srgbClr val="595959"/>
                </a:solidFill>
              </a:rPr>
              <a:t> </a:t>
            </a:r>
            <a:r>
              <a:rPr lang="en-US" sz="900" err="1">
                <a:solidFill>
                  <a:srgbClr val="595959"/>
                </a:solidFill>
              </a:rPr>
              <a:t>trae</a:t>
            </a:r>
            <a:r>
              <a:rPr lang="en-US" sz="900">
                <a:solidFill>
                  <a:srgbClr val="595959"/>
                </a:solidFill>
              </a:rPr>
              <a:t> ese error de que </a:t>
            </a:r>
            <a:r>
              <a:rPr lang="en-US" sz="900" err="1">
                <a:solidFill>
                  <a:srgbClr val="595959"/>
                </a:solidFill>
              </a:rPr>
              <a:t>el</a:t>
            </a:r>
            <a:r>
              <a:rPr lang="en-US" sz="900">
                <a:solidFill>
                  <a:srgbClr val="595959"/>
                </a:solidFill>
              </a:rPr>
              <a:t> </a:t>
            </a:r>
            <a:r>
              <a:rPr lang="en-US" sz="900" err="1">
                <a:solidFill>
                  <a:srgbClr val="595959"/>
                </a:solidFill>
              </a:rPr>
              <a:t>typeof</a:t>
            </a:r>
            <a:r>
              <a:rPr lang="en-US" sz="900">
                <a:solidFill>
                  <a:srgbClr val="595959"/>
                </a:solidFill>
              </a:rPr>
              <a:t> </a:t>
            </a:r>
            <a:r>
              <a:rPr lang="en-US" sz="900" err="1">
                <a:solidFill>
                  <a:srgbClr val="595959"/>
                </a:solidFill>
              </a:rPr>
              <a:t>devuelve</a:t>
            </a:r>
            <a:r>
              <a:rPr lang="en-US" sz="900">
                <a:solidFill>
                  <a:srgbClr val="595959"/>
                </a:solidFill>
              </a:rPr>
              <a:t> object. </a:t>
            </a:r>
            <a:br>
              <a:rPr lang="en-US" sz="900">
                <a:solidFill>
                  <a:srgbClr val="595959"/>
                </a:solidFill>
              </a:rPr>
            </a:br>
            <a:r>
              <a:rPr lang="en-US">
                <a:solidFill>
                  <a:srgbClr val="595959"/>
                </a:solidFill>
              </a:rPr>
              <a:t>https://developer.mozilla.org/en-US/docs/Web/JavaScript/Data_structures </a:t>
            </a:r>
            <a:endParaRPr sz="900" err="1">
              <a:solidFill>
                <a:srgbClr val="595959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6dc48b75a8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6dc48b75a8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sz="900" err="1">
                <a:solidFill>
                  <a:srgbClr val="595959"/>
                </a:solidFill>
              </a:rPr>
              <a:t>Fechas</a:t>
            </a:r>
            <a:r>
              <a:rPr lang="en-US" sz="900">
                <a:solidFill>
                  <a:srgbClr val="595959"/>
                </a:solidFill>
              </a:rPr>
              <a:t>, </a:t>
            </a:r>
            <a:r>
              <a:rPr lang="en-US" sz="900" err="1">
                <a:solidFill>
                  <a:srgbClr val="595959"/>
                </a:solidFill>
              </a:rPr>
              <a:t>json</a:t>
            </a:r>
            <a:r>
              <a:rPr lang="en-US" sz="900">
                <a:solidFill>
                  <a:srgbClr val="595959"/>
                </a:solidFill>
              </a:rPr>
              <a:t>, math, promise, etc...</a:t>
            </a:r>
            <a:endParaRPr sz="900">
              <a:solidFill>
                <a:srgbClr val="595959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6dc48b75a8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6dc48b75a8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595959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_AND_BODY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815502" y="231625"/>
            <a:ext cx="36900" cy="388500"/>
          </a:xfrm>
          <a:prstGeom prst="rect">
            <a:avLst/>
          </a:prstGeom>
          <a:solidFill>
            <a:srgbClr val="B8D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3"/>
          <p:cNvSpPr/>
          <p:nvPr/>
        </p:nvSpPr>
        <p:spPr>
          <a:xfrm rot="5400000">
            <a:off x="-4787450" y="-2104155"/>
            <a:ext cx="5901300" cy="5103600"/>
          </a:xfrm>
          <a:prstGeom prst="triangle">
            <a:avLst>
              <a:gd name="adj" fmla="val 50000"/>
            </a:avLst>
          </a:prstGeom>
          <a:solidFill>
            <a:srgbClr val="BFD7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3"/>
          <p:cNvSpPr/>
          <p:nvPr/>
        </p:nvSpPr>
        <p:spPr>
          <a:xfrm rot="1166780">
            <a:off x="8740436" y="459650"/>
            <a:ext cx="5901350" cy="5103480"/>
          </a:xfrm>
          <a:prstGeom prst="triangle">
            <a:avLst>
              <a:gd name="adj" fmla="val 50000"/>
            </a:avLst>
          </a:prstGeom>
          <a:solidFill>
            <a:srgbClr val="BFD7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AND_BODY_2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815502" y="231625"/>
            <a:ext cx="36900" cy="388500"/>
          </a:xfrm>
          <a:prstGeom prst="rect">
            <a:avLst/>
          </a:prstGeom>
          <a:solidFill>
            <a:srgbClr val="B8D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4"/>
          <p:cNvSpPr/>
          <p:nvPr/>
        </p:nvSpPr>
        <p:spPr>
          <a:xfrm rot="5400000">
            <a:off x="-4787450" y="-2104155"/>
            <a:ext cx="5901300" cy="5103600"/>
          </a:xfrm>
          <a:prstGeom prst="triangle">
            <a:avLst>
              <a:gd name="adj" fmla="val 50000"/>
            </a:avLst>
          </a:prstGeom>
          <a:solidFill>
            <a:srgbClr val="BFD7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3.png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4.png"/><Relationship Id="rId4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aulascript.com/dhtml/eventos_tipos.htm" TargetMode="External"/><Relationship Id="rId5" Type="http://schemas.openxmlformats.org/officeDocument/2006/relationships/hyperlink" Target="https://www.aulascript.com/dhtml/document_metodos.htm" TargetMode="Externa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5"/>
          <p:cNvPicPr preferRelativeResize="0"/>
          <p:nvPr/>
        </p:nvPicPr>
        <p:blipFill rotWithShape="1">
          <a:blip r:embed="rId3">
            <a:alphaModFix/>
          </a:blip>
          <a:srcRect t="19178" b="5847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5"/>
          <p:cNvSpPr txBox="1">
            <a:spLocks noGrp="1"/>
          </p:cNvSpPr>
          <p:nvPr>
            <p:ph type="ctrTitle" idx="4294967295"/>
          </p:nvPr>
        </p:nvSpPr>
        <p:spPr>
          <a:xfrm>
            <a:off x="484950" y="2719500"/>
            <a:ext cx="8174100" cy="69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algn="ctr"/>
            <a:r>
              <a:rPr lang="en">
                <a:latin typeface="Roboto"/>
                <a:ea typeface="Roboto"/>
                <a:cs typeface="Roboto"/>
                <a:sym typeface="Roboto"/>
              </a:rPr>
              <a:t>Desarrollo Web y Mobile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Google Shape;63;p15"/>
          <p:cNvSpPr txBox="1">
            <a:spLocks noGrp="1"/>
          </p:cNvSpPr>
          <p:nvPr>
            <p:ph type="subTitle" idx="4294967295"/>
          </p:nvPr>
        </p:nvSpPr>
        <p:spPr>
          <a:xfrm>
            <a:off x="311700" y="3414980"/>
            <a:ext cx="8520600" cy="45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85000"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100">
                <a:latin typeface="Roboto"/>
                <a:ea typeface="Roboto"/>
                <a:cs typeface="Roboto"/>
                <a:sym typeface="Roboto"/>
              </a:rPr>
              <a:t>2024</a:t>
            </a:r>
            <a:endParaRPr sz="21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2"/>
          <p:cNvPicPr preferRelativeResize="0"/>
          <p:nvPr/>
        </p:nvPicPr>
        <p:blipFill rotWithShape="1">
          <a:blip r:embed="rId3">
            <a:alphaModFix/>
          </a:blip>
          <a:srcRect t="19175" r="70648" b="28517"/>
          <a:stretch/>
        </p:blipFill>
        <p:spPr>
          <a:xfrm>
            <a:off x="6460100" y="0"/>
            <a:ext cx="2683899" cy="3588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2"/>
          <p:cNvPicPr preferRelativeResize="0"/>
          <p:nvPr/>
        </p:nvPicPr>
        <p:blipFill rotWithShape="1">
          <a:blip r:embed="rId3">
            <a:alphaModFix/>
          </a:blip>
          <a:srcRect l="71293" t="21052" b="33614"/>
          <a:stretch/>
        </p:blipFill>
        <p:spPr>
          <a:xfrm>
            <a:off x="0" y="2033475"/>
            <a:ext cx="2624924" cy="3110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8015" y="4693225"/>
            <a:ext cx="692787" cy="334201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2"/>
          <p:cNvSpPr txBox="1">
            <a:spLocks noGrp="1"/>
          </p:cNvSpPr>
          <p:nvPr>
            <p:ph type="title" idx="4294967295"/>
          </p:nvPr>
        </p:nvSpPr>
        <p:spPr>
          <a:xfrm>
            <a:off x="311700" y="292625"/>
            <a:ext cx="738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Variables - Hoisting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" name="Google Shape;138;p22"/>
          <p:cNvSpPr txBox="1"/>
          <p:nvPr/>
        </p:nvSpPr>
        <p:spPr>
          <a:xfrm>
            <a:off x="464100" y="865325"/>
            <a:ext cx="79539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endParaRPr sz="2500">
              <a:solidFill>
                <a:schemeClr val="dk2"/>
              </a:solidFill>
              <a:highlight>
                <a:schemeClr val="accent6"/>
              </a:highlight>
            </a:endParaRPr>
          </a:p>
        </p:txBody>
      </p:sp>
      <p:sp>
        <p:nvSpPr>
          <p:cNvPr id="139" name="Google Shape;139;p22"/>
          <p:cNvSpPr txBox="1">
            <a:spLocks noGrp="1"/>
          </p:cNvSpPr>
          <p:nvPr>
            <p:ph type="body" idx="4294967295"/>
          </p:nvPr>
        </p:nvSpPr>
        <p:spPr>
          <a:xfrm>
            <a:off x="8084200" y="110825"/>
            <a:ext cx="856500" cy="334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725"/>
              <a:buNone/>
            </a:pPr>
            <a:r>
              <a:rPr lang="en" sz="1230" b="1">
                <a:solidFill>
                  <a:srgbClr val="052E65"/>
                </a:solidFill>
                <a:latin typeface="Roboto"/>
                <a:ea typeface="Roboto"/>
                <a:cs typeface="Roboto"/>
                <a:sym typeface="Roboto"/>
              </a:rPr>
              <a:t>PW2024</a:t>
            </a:r>
            <a:endParaRPr sz="1230" b="1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1200"/>
              </a:spcBef>
              <a:spcAft>
                <a:spcPts val="0"/>
              </a:spcAft>
              <a:buSzPts val="725"/>
              <a:buNone/>
            </a:pPr>
            <a:endParaRPr sz="1230" b="1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1200"/>
              </a:spcBef>
              <a:spcAft>
                <a:spcPts val="1200"/>
              </a:spcAft>
              <a:buSzPts val="725"/>
              <a:buNone/>
            </a:pPr>
            <a:endParaRPr sz="1230" b="1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" name="Google Shape;140;p22"/>
          <p:cNvSpPr txBox="1"/>
          <p:nvPr/>
        </p:nvSpPr>
        <p:spPr>
          <a:xfrm>
            <a:off x="464100" y="865325"/>
            <a:ext cx="82380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</a:pPr>
            <a:r>
              <a:rPr lang="en" sz="1900">
                <a:solidFill>
                  <a:schemeClr val="dk2"/>
                </a:solidFill>
              </a:rPr>
              <a:t>Las declaraciones de variables y funciones son “físicamente movidas’' al comienzo del código</a:t>
            </a:r>
            <a:endParaRPr sz="1900">
              <a:solidFill>
                <a:schemeClr val="dk2"/>
              </a:solidFill>
            </a:endParaRPr>
          </a:p>
        </p:txBody>
      </p:sp>
      <p:pic>
        <p:nvPicPr>
          <p:cNvPr id="141" name="Google Shape;141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42775" y="1855026"/>
            <a:ext cx="7280649" cy="228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3"/>
          <p:cNvPicPr preferRelativeResize="0"/>
          <p:nvPr/>
        </p:nvPicPr>
        <p:blipFill rotWithShape="1">
          <a:blip r:embed="rId3">
            <a:alphaModFix/>
          </a:blip>
          <a:srcRect t="19175" r="70648" b="28517"/>
          <a:stretch/>
        </p:blipFill>
        <p:spPr>
          <a:xfrm>
            <a:off x="6460100" y="0"/>
            <a:ext cx="2683899" cy="3588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3"/>
          <p:cNvPicPr preferRelativeResize="0"/>
          <p:nvPr/>
        </p:nvPicPr>
        <p:blipFill rotWithShape="1">
          <a:blip r:embed="rId3">
            <a:alphaModFix/>
          </a:blip>
          <a:srcRect l="71293" t="21052" b="33614"/>
          <a:stretch/>
        </p:blipFill>
        <p:spPr>
          <a:xfrm>
            <a:off x="0" y="2033475"/>
            <a:ext cx="2624924" cy="3110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8015" y="4693225"/>
            <a:ext cx="692787" cy="334201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3"/>
          <p:cNvSpPr txBox="1">
            <a:spLocks noGrp="1"/>
          </p:cNvSpPr>
          <p:nvPr>
            <p:ph type="title" idx="4294967295"/>
          </p:nvPr>
        </p:nvSpPr>
        <p:spPr>
          <a:xfrm>
            <a:off x="311700" y="292625"/>
            <a:ext cx="738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Variables - Hoisting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" name="Google Shape;150;p23"/>
          <p:cNvSpPr txBox="1"/>
          <p:nvPr/>
        </p:nvSpPr>
        <p:spPr>
          <a:xfrm>
            <a:off x="464100" y="865325"/>
            <a:ext cx="79539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endParaRPr sz="2500">
              <a:solidFill>
                <a:schemeClr val="dk2"/>
              </a:solidFill>
              <a:highlight>
                <a:schemeClr val="accent6"/>
              </a:highlight>
            </a:endParaRPr>
          </a:p>
        </p:txBody>
      </p:sp>
      <p:sp>
        <p:nvSpPr>
          <p:cNvPr id="151" name="Google Shape;151;p23"/>
          <p:cNvSpPr txBox="1">
            <a:spLocks noGrp="1"/>
          </p:cNvSpPr>
          <p:nvPr>
            <p:ph type="body" idx="4294967295"/>
          </p:nvPr>
        </p:nvSpPr>
        <p:spPr>
          <a:xfrm>
            <a:off x="8084200" y="110825"/>
            <a:ext cx="856500" cy="334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725"/>
              <a:buNone/>
            </a:pPr>
            <a:r>
              <a:rPr lang="en" sz="1230" b="1">
                <a:solidFill>
                  <a:srgbClr val="052E65"/>
                </a:solidFill>
                <a:latin typeface="Roboto"/>
                <a:ea typeface="Roboto"/>
                <a:cs typeface="Roboto"/>
                <a:sym typeface="Roboto"/>
              </a:rPr>
              <a:t>PW2024</a:t>
            </a:r>
            <a:endParaRPr sz="1230" b="1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1200"/>
              </a:spcBef>
              <a:spcAft>
                <a:spcPts val="0"/>
              </a:spcAft>
              <a:buSzPts val="725"/>
              <a:buNone/>
            </a:pPr>
            <a:endParaRPr sz="1230" b="1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1200"/>
              </a:spcBef>
              <a:spcAft>
                <a:spcPts val="1200"/>
              </a:spcAft>
              <a:buSzPts val="725"/>
              <a:buNone/>
            </a:pPr>
            <a:endParaRPr sz="1230" b="1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" name="Google Shape;152;p23"/>
          <p:cNvSpPr txBox="1"/>
          <p:nvPr/>
        </p:nvSpPr>
        <p:spPr>
          <a:xfrm>
            <a:off x="464100" y="865325"/>
            <a:ext cx="82380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</a:pPr>
            <a:r>
              <a:rPr lang="en" sz="1900">
                <a:solidFill>
                  <a:schemeClr val="dk2"/>
                </a:solidFill>
              </a:rPr>
              <a:t>Implicitamente, lo anterior es igual a:</a:t>
            </a:r>
            <a:endParaRPr sz="1900">
              <a:solidFill>
                <a:schemeClr val="dk2"/>
              </a:solidFill>
            </a:endParaRPr>
          </a:p>
        </p:txBody>
      </p:sp>
      <p:pic>
        <p:nvPicPr>
          <p:cNvPr id="153" name="Google Shape;153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45425" y="1567575"/>
            <a:ext cx="4791251" cy="275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4"/>
          <p:cNvPicPr preferRelativeResize="0"/>
          <p:nvPr/>
        </p:nvPicPr>
        <p:blipFill rotWithShape="1">
          <a:blip r:embed="rId3">
            <a:alphaModFix/>
          </a:blip>
          <a:srcRect t="19175" r="70648" b="28517"/>
          <a:stretch/>
        </p:blipFill>
        <p:spPr>
          <a:xfrm>
            <a:off x="6460100" y="0"/>
            <a:ext cx="2683899" cy="3588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4"/>
          <p:cNvPicPr preferRelativeResize="0"/>
          <p:nvPr/>
        </p:nvPicPr>
        <p:blipFill rotWithShape="1">
          <a:blip r:embed="rId3">
            <a:alphaModFix/>
          </a:blip>
          <a:srcRect l="71293" t="21052" b="33614"/>
          <a:stretch/>
        </p:blipFill>
        <p:spPr>
          <a:xfrm>
            <a:off x="0" y="2033475"/>
            <a:ext cx="2624924" cy="3110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8015" y="4693225"/>
            <a:ext cx="692787" cy="334201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4"/>
          <p:cNvSpPr txBox="1">
            <a:spLocks noGrp="1"/>
          </p:cNvSpPr>
          <p:nvPr>
            <p:ph type="title" idx="4294967295"/>
          </p:nvPr>
        </p:nvSpPr>
        <p:spPr>
          <a:xfrm>
            <a:off x="311700" y="292625"/>
            <a:ext cx="738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Variables - Hoisting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" name="Google Shape;162;p24"/>
          <p:cNvSpPr txBox="1"/>
          <p:nvPr/>
        </p:nvSpPr>
        <p:spPr>
          <a:xfrm>
            <a:off x="464100" y="865325"/>
            <a:ext cx="79539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endParaRPr sz="2500">
              <a:solidFill>
                <a:schemeClr val="dk2"/>
              </a:solidFill>
              <a:highlight>
                <a:schemeClr val="accent6"/>
              </a:highlight>
            </a:endParaRPr>
          </a:p>
        </p:txBody>
      </p:sp>
      <p:sp>
        <p:nvSpPr>
          <p:cNvPr id="163" name="Google Shape;163;p24"/>
          <p:cNvSpPr txBox="1">
            <a:spLocks noGrp="1"/>
          </p:cNvSpPr>
          <p:nvPr>
            <p:ph type="body" idx="4294967295"/>
          </p:nvPr>
        </p:nvSpPr>
        <p:spPr>
          <a:xfrm>
            <a:off x="8084200" y="110825"/>
            <a:ext cx="856500" cy="334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725"/>
              <a:buNone/>
            </a:pPr>
            <a:r>
              <a:rPr lang="en" sz="1230" b="1">
                <a:solidFill>
                  <a:srgbClr val="052E65"/>
                </a:solidFill>
                <a:latin typeface="Roboto"/>
                <a:ea typeface="Roboto"/>
                <a:cs typeface="Roboto"/>
                <a:sym typeface="Roboto"/>
              </a:rPr>
              <a:t>PW2024</a:t>
            </a:r>
            <a:endParaRPr sz="1230" b="1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1200"/>
              </a:spcBef>
              <a:spcAft>
                <a:spcPts val="0"/>
              </a:spcAft>
              <a:buSzPts val="725"/>
              <a:buNone/>
            </a:pPr>
            <a:endParaRPr sz="1230" b="1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1200"/>
              </a:spcBef>
              <a:spcAft>
                <a:spcPts val="1200"/>
              </a:spcAft>
              <a:buSzPts val="725"/>
              <a:buNone/>
            </a:pPr>
            <a:endParaRPr sz="1230" b="1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" name="Google Shape;164;p24"/>
          <p:cNvSpPr txBox="1"/>
          <p:nvPr/>
        </p:nvSpPr>
        <p:spPr>
          <a:xfrm>
            <a:off x="464100" y="865325"/>
            <a:ext cx="82380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</a:pPr>
            <a:r>
              <a:rPr lang="en" sz="1900">
                <a:solidFill>
                  <a:schemeClr val="dk2"/>
                </a:solidFill>
              </a:rPr>
              <a:t>Otro ejemplo:</a:t>
            </a:r>
            <a:endParaRPr sz="1900">
              <a:solidFill>
                <a:schemeClr val="dk2"/>
              </a:solidFill>
            </a:endParaRPr>
          </a:p>
        </p:txBody>
      </p:sp>
      <p:pic>
        <p:nvPicPr>
          <p:cNvPr id="165" name="Google Shape;165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47750" y="1283650"/>
            <a:ext cx="6253125" cy="143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25"/>
          <p:cNvPicPr preferRelativeResize="0"/>
          <p:nvPr/>
        </p:nvPicPr>
        <p:blipFill rotWithShape="1">
          <a:blip r:embed="rId3">
            <a:alphaModFix/>
          </a:blip>
          <a:srcRect t="19175" r="70648" b="28517"/>
          <a:stretch/>
        </p:blipFill>
        <p:spPr>
          <a:xfrm>
            <a:off x="6460100" y="0"/>
            <a:ext cx="2683899" cy="3588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5"/>
          <p:cNvPicPr preferRelativeResize="0"/>
          <p:nvPr/>
        </p:nvPicPr>
        <p:blipFill rotWithShape="1">
          <a:blip r:embed="rId3">
            <a:alphaModFix/>
          </a:blip>
          <a:srcRect l="71293" t="21052" b="33614"/>
          <a:stretch/>
        </p:blipFill>
        <p:spPr>
          <a:xfrm>
            <a:off x="0" y="2033475"/>
            <a:ext cx="2624924" cy="3110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8015" y="4693225"/>
            <a:ext cx="692787" cy="334201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5"/>
          <p:cNvSpPr txBox="1">
            <a:spLocks noGrp="1"/>
          </p:cNvSpPr>
          <p:nvPr>
            <p:ph type="title" idx="4294967295"/>
          </p:nvPr>
        </p:nvSpPr>
        <p:spPr>
          <a:xfrm>
            <a:off x="311700" y="292625"/>
            <a:ext cx="738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Variables - Hoisting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" name="Google Shape;174;p25"/>
          <p:cNvSpPr txBox="1"/>
          <p:nvPr/>
        </p:nvSpPr>
        <p:spPr>
          <a:xfrm>
            <a:off x="464100" y="865325"/>
            <a:ext cx="79539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endParaRPr sz="2500">
              <a:solidFill>
                <a:schemeClr val="dk2"/>
              </a:solidFill>
              <a:highlight>
                <a:schemeClr val="accent6"/>
              </a:highlight>
            </a:endParaRPr>
          </a:p>
        </p:txBody>
      </p:sp>
      <p:sp>
        <p:nvSpPr>
          <p:cNvPr id="175" name="Google Shape;175;p25"/>
          <p:cNvSpPr txBox="1">
            <a:spLocks noGrp="1"/>
          </p:cNvSpPr>
          <p:nvPr>
            <p:ph type="body" idx="4294967295"/>
          </p:nvPr>
        </p:nvSpPr>
        <p:spPr>
          <a:xfrm>
            <a:off x="8084200" y="110825"/>
            <a:ext cx="856500" cy="334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725"/>
              <a:buNone/>
            </a:pPr>
            <a:r>
              <a:rPr lang="en" sz="1230" b="1">
                <a:solidFill>
                  <a:srgbClr val="052E65"/>
                </a:solidFill>
                <a:latin typeface="Roboto"/>
                <a:ea typeface="Roboto"/>
                <a:cs typeface="Roboto"/>
                <a:sym typeface="Roboto"/>
              </a:rPr>
              <a:t>PW2024</a:t>
            </a:r>
            <a:endParaRPr sz="1230" b="1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1200"/>
              </a:spcBef>
              <a:spcAft>
                <a:spcPts val="0"/>
              </a:spcAft>
              <a:buSzPts val="725"/>
              <a:buNone/>
            </a:pPr>
            <a:endParaRPr sz="1230" b="1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1200"/>
              </a:spcBef>
              <a:spcAft>
                <a:spcPts val="1200"/>
              </a:spcAft>
              <a:buSzPts val="725"/>
              <a:buNone/>
            </a:pPr>
            <a:endParaRPr sz="1230" b="1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" name="Google Shape;176;p25"/>
          <p:cNvSpPr txBox="1"/>
          <p:nvPr/>
        </p:nvSpPr>
        <p:spPr>
          <a:xfrm>
            <a:off x="464100" y="865325"/>
            <a:ext cx="82380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</a:pPr>
            <a:r>
              <a:rPr lang="en" sz="1900">
                <a:solidFill>
                  <a:schemeClr val="dk2"/>
                </a:solidFill>
              </a:rPr>
              <a:t>Otro ejemplo:</a:t>
            </a:r>
            <a:endParaRPr sz="1900">
              <a:solidFill>
                <a:schemeClr val="dk2"/>
              </a:solidFill>
            </a:endParaRPr>
          </a:p>
        </p:txBody>
      </p:sp>
      <p:pic>
        <p:nvPicPr>
          <p:cNvPr id="177" name="Google Shape;177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47750" y="1283650"/>
            <a:ext cx="6253125" cy="143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66725" y="2832650"/>
            <a:ext cx="6253126" cy="180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6"/>
          <p:cNvPicPr preferRelativeResize="0"/>
          <p:nvPr/>
        </p:nvPicPr>
        <p:blipFill rotWithShape="1">
          <a:blip r:embed="rId3">
            <a:alphaModFix/>
          </a:blip>
          <a:srcRect t="19175" r="70648" b="28517"/>
          <a:stretch/>
        </p:blipFill>
        <p:spPr>
          <a:xfrm>
            <a:off x="6460100" y="0"/>
            <a:ext cx="2683899" cy="3588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6"/>
          <p:cNvPicPr preferRelativeResize="0"/>
          <p:nvPr/>
        </p:nvPicPr>
        <p:blipFill rotWithShape="1">
          <a:blip r:embed="rId3">
            <a:alphaModFix/>
          </a:blip>
          <a:srcRect l="71293" t="21052" b="33614"/>
          <a:stretch/>
        </p:blipFill>
        <p:spPr>
          <a:xfrm>
            <a:off x="0" y="2033475"/>
            <a:ext cx="2624924" cy="3110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8015" y="4693225"/>
            <a:ext cx="692787" cy="334201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6"/>
          <p:cNvSpPr txBox="1">
            <a:spLocks noGrp="1"/>
          </p:cNvSpPr>
          <p:nvPr>
            <p:ph type="title" idx="4294967295"/>
          </p:nvPr>
        </p:nvSpPr>
        <p:spPr>
          <a:xfrm>
            <a:off x="311700" y="292625"/>
            <a:ext cx="738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Variables - Re-declaraciones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" name="Google Shape;187;p26"/>
          <p:cNvSpPr txBox="1"/>
          <p:nvPr/>
        </p:nvSpPr>
        <p:spPr>
          <a:xfrm>
            <a:off x="464100" y="865325"/>
            <a:ext cx="79539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endParaRPr sz="2500">
              <a:solidFill>
                <a:schemeClr val="dk2"/>
              </a:solidFill>
              <a:highlight>
                <a:schemeClr val="accent6"/>
              </a:highlight>
            </a:endParaRPr>
          </a:p>
        </p:txBody>
      </p:sp>
      <p:sp>
        <p:nvSpPr>
          <p:cNvPr id="188" name="Google Shape;188;p26"/>
          <p:cNvSpPr txBox="1">
            <a:spLocks noGrp="1"/>
          </p:cNvSpPr>
          <p:nvPr>
            <p:ph type="body" idx="4294967295"/>
          </p:nvPr>
        </p:nvSpPr>
        <p:spPr>
          <a:xfrm>
            <a:off x="8084200" y="110825"/>
            <a:ext cx="856500" cy="334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725"/>
              <a:buNone/>
            </a:pPr>
            <a:r>
              <a:rPr lang="en" sz="1230" b="1">
                <a:solidFill>
                  <a:srgbClr val="052E65"/>
                </a:solidFill>
                <a:latin typeface="Roboto"/>
                <a:ea typeface="Roboto"/>
                <a:cs typeface="Roboto"/>
                <a:sym typeface="Roboto"/>
              </a:rPr>
              <a:t>PW2024</a:t>
            </a:r>
            <a:endParaRPr sz="1230" b="1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1200"/>
              </a:spcBef>
              <a:spcAft>
                <a:spcPts val="0"/>
              </a:spcAft>
              <a:buSzPts val="725"/>
              <a:buNone/>
            </a:pPr>
            <a:endParaRPr sz="1230" b="1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1200"/>
              </a:spcBef>
              <a:spcAft>
                <a:spcPts val="1200"/>
              </a:spcAft>
              <a:buSzPts val="725"/>
              <a:buNone/>
            </a:pPr>
            <a:endParaRPr sz="1230" b="1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" name="Google Shape;189;p26"/>
          <p:cNvSpPr txBox="1"/>
          <p:nvPr/>
        </p:nvSpPr>
        <p:spPr>
          <a:xfrm>
            <a:off x="464100" y="865325"/>
            <a:ext cx="82380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</a:pPr>
            <a:r>
              <a:rPr lang="en" sz="1900">
                <a:solidFill>
                  <a:schemeClr val="dk2"/>
                </a:solidFill>
              </a:rPr>
              <a:t>Con var:</a:t>
            </a:r>
            <a:endParaRPr sz="1900">
              <a:solidFill>
                <a:schemeClr val="dk2"/>
              </a:solidFill>
            </a:endParaRPr>
          </a:p>
        </p:txBody>
      </p:sp>
      <p:pic>
        <p:nvPicPr>
          <p:cNvPr id="190" name="Google Shape;190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68299" y="1562101"/>
            <a:ext cx="3886200" cy="100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25775" y="1542750"/>
            <a:ext cx="1048350" cy="104835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6"/>
          <p:cNvSpPr txBox="1"/>
          <p:nvPr/>
        </p:nvSpPr>
        <p:spPr>
          <a:xfrm>
            <a:off x="587175" y="2841625"/>
            <a:ext cx="82380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</a:pPr>
            <a:r>
              <a:rPr lang="en" sz="1900">
                <a:solidFill>
                  <a:schemeClr val="dk2"/>
                </a:solidFill>
              </a:rPr>
              <a:t>Con let:</a:t>
            </a:r>
            <a:endParaRPr sz="1900">
              <a:solidFill>
                <a:schemeClr val="dk2"/>
              </a:solidFill>
            </a:endParaRPr>
          </a:p>
        </p:txBody>
      </p:sp>
      <p:pic>
        <p:nvPicPr>
          <p:cNvPr id="193" name="Google Shape;193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68300" y="3396563"/>
            <a:ext cx="3886200" cy="120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854500" y="2907000"/>
            <a:ext cx="2179275" cy="217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27"/>
          <p:cNvPicPr preferRelativeResize="0"/>
          <p:nvPr/>
        </p:nvPicPr>
        <p:blipFill rotWithShape="1">
          <a:blip r:embed="rId3">
            <a:alphaModFix/>
          </a:blip>
          <a:srcRect t="19175" r="70648" b="28517"/>
          <a:stretch/>
        </p:blipFill>
        <p:spPr>
          <a:xfrm>
            <a:off x="6460100" y="0"/>
            <a:ext cx="2683899" cy="3588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7"/>
          <p:cNvPicPr preferRelativeResize="0"/>
          <p:nvPr/>
        </p:nvPicPr>
        <p:blipFill rotWithShape="1">
          <a:blip r:embed="rId3">
            <a:alphaModFix/>
          </a:blip>
          <a:srcRect l="71293" t="21052" b="33614"/>
          <a:stretch/>
        </p:blipFill>
        <p:spPr>
          <a:xfrm>
            <a:off x="0" y="2033475"/>
            <a:ext cx="2624924" cy="3110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8015" y="4693225"/>
            <a:ext cx="692787" cy="334201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7"/>
          <p:cNvSpPr txBox="1">
            <a:spLocks noGrp="1"/>
          </p:cNvSpPr>
          <p:nvPr>
            <p:ph type="title" idx="4294967295"/>
          </p:nvPr>
        </p:nvSpPr>
        <p:spPr>
          <a:xfrm>
            <a:off x="311700" y="292625"/>
            <a:ext cx="738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Variables - Var vs Let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" name="Google Shape;203;p27"/>
          <p:cNvSpPr txBox="1"/>
          <p:nvPr/>
        </p:nvSpPr>
        <p:spPr>
          <a:xfrm>
            <a:off x="464100" y="865325"/>
            <a:ext cx="79539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endParaRPr sz="2500">
              <a:solidFill>
                <a:schemeClr val="dk2"/>
              </a:solidFill>
              <a:highlight>
                <a:schemeClr val="accent6"/>
              </a:highlight>
            </a:endParaRPr>
          </a:p>
        </p:txBody>
      </p:sp>
      <p:sp>
        <p:nvSpPr>
          <p:cNvPr id="204" name="Google Shape;204;p27"/>
          <p:cNvSpPr txBox="1">
            <a:spLocks noGrp="1"/>
          </p:cNvSpPr>
          <p:nvPr>
            <p:ph type="body" idx="4294967295"/>
          </p:nvPr>
        </p:nvSpPr>
        <p:spPr>
          <a:xfrm>
            <a:off x="8084200" y="110825"/>
            <a:ext cx="856500" cy="334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725"/>
              <a:buNone/>
            </a:pPr>
            <a:r>
              <a:rPr lang="en" sz="1230" b="1">
                <a:solidFill>
                  <a:srgbClr val="052E65"/>
                </a:solidFill>
                <a:latin typeface="Roboto"/>
                <a:ea typeface="Roboto"/>
                <a:cs typeface="Roboto"/>
                <a:sym typeface="Roboto"/>
              </a:rPr>
              <a:t>PW2024</a:t>
            </a:r>
            <a:endParaRPr sz="1230" b="1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1200"/>
              </a:spcBef>
              <a:spcAft>
                <a:spcPts val="0"/>
              </a:spcAft>
              <a:buSzPts val="725"/>
              <a:buNone/>
            </a:pPr>
            <a:endParaRPr sz="1230" b="1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1200"/>
              </a:spcBef>
              <a:spcAft>
                <a:spcPts val="1200"/>
              </a:spcAft>
              <a:buSzPts val="725"/>
              <a:buNone/>
            </a:pPr>
            <a:endParaRPr sz="1230" b="1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5" name="Google Shape;205;p27"/>
          <p:cNvSpPr txBox="1"/>
          <p:nvPr/>
        </p:nvSpPr>
        <p:spPr>
          <a:xfrm>
            <a:off x="464100" y="865325"/>
            <a:ext cx="4581600" cy="14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2"/>
                </a:solidFill>
              </a:rPr>
              <a:t>VAR</a:t>
            </a:r>
            <a:endParaRPr sz="1900">
              <a:solidFill>
                <a:schemeClr val="dk2"/>
              </a:solidFill>
            </a:endParaRPr>
          </a:p>
          <a:p>
            <a:pPr marL="457200" lvl="0" indent="-349250" algn="l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</a:pPr>
            <a:r>
              <a:rPr lang="en" sz="1900" err="1">
                <a:solidFill>
                  <a:schemeClr val="dk2"/>
                </a:solidFill>
              </a:rPr>
              <a:t>Afectada</a:t>
            </a:r>
            <a:r>
              <a:rPr lang="en" sz="1900">
                <a:solidFill>
                  <a:schemeClr val="dk2"/>
                </a:solidFill>
              </a:rPr>
              <a:t> </a:t>
            </a:r>
            <a:r>
              <a:rPr lang="en" sz="1900" err="1">
                <a:solidFill>
                  <a:schemeClr val="dk2"/>
                </a:solidFill>
              </a:rPr>
              <a:t>por</a:t>
            </a:r>
            <a:r>
              <a:rPr lang="en" sz="1900">
                <a:solidFill>
                  <a:schemeClr val="dk2"/>
                </a:solidFill>
              </a:rPr>
              <a:t> Hoisting</a:t>
            </a:r>
            <a:endParaRPr sz="1900">
              <a:solidFill>
                <a:schemeClr val="dk2"/>
              </a:solidFill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</a:pPr>
            <a:r>
              <a:rPr lang="en" sz="1900">
                <a:solidFill>
                  <a:schemeClr val="dk2"/>
                </a:solidFill>
              </a:rPr>
              <a:t>Scope (</a:t>
            </a:r>
            <a:r>
              <a:rPr lang="en" sz="1900" err="1">
                <a:solidFill>
                  <a:schemeClr val="dk2"/>
                </a:solidFill>
              </a:rPr>
              <a:t>alcance</a:t>
            </a:r>
            <a:r>
              <a:rPr lang="en" sz="1900">
                <a:solidFill>
                  <a:schemeClr val="dk2"/>
                </a:solidFill>
              </a:rPr>
              <a:t>) de </a:t>
            </a:r>
            <a:r>
              <a:rPr lang="en" sz="1900" err="1">
                <a:solidFill>
                  <a:schemeClr val="dk2"/>
                </a:solidFill>
              </a:rPr>
              <a:t>función</a:t>
            </a:r>
            <a:r>
              <a:rPr lang="en" sz="1900">
                <a:solidFill>
                  <a:schemeClr val="dk2"/>
                </a:solidFill>
              </a:rPr>
              <a:t> o global</a:t>
            </a:r>
            <a:endParaRPr sz="1900">
              <a:solidFill>
                <a:schemeClr val="dk2"/>
              </a:solidFill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</a:pPr>
            <a:r>
              <a:rPr lang="en" sz="1900">
                <a:solidFill>
                  <a:schemeClr val="dk2"/>
                </a:solidFill>
              </a:rPr>
              <a:t>Permite re-</a:t>
            </a:r>
            <a:r>
              <a:rPr lang="en" sz="1900" err="1">
                <a:solidFill>
                  <a:schemeClr val="dk2"/>
                </a:solidFill>
              </a:rPr>
              <a:t>definiciones</a:t>
            </a:r>
            <a:endParaRPr sz="1900" err="1">
              <a:solidFill>
                <a:schemeClr val="dk2"/>
              </a:solidFill>
            </a:endParaRPr>
          </a:p>
        </p:txBody>
      </p:sp>
      <p:sp>
        <p:nvSpPr>
          <p:cNvPr id="206" name="Google Shape;206;p27"/>
          <p:cNvSpPr txBox="1"/>
          <p:nvPr/>
        </p:nvSpPr>
        <p:spPr>
          <a:xfrm>
            <a:off x="577375" y="2847038"/>
            <a:ext cx="4581600" cy="14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2"/>
                </a:solidFill>
              </a:rPr>
              <a:t>LET</a:t>
            </a:r>
            <a:endParaRPr sz="1900">
              <a:solidFill>
                <a:schemeClr val="dk2"/>
              </a:solidFill>
            </a:endParaRPr>
          </a:p>
          <a:p>
            <a:pPr marL="457200" lvl="0" indent="-349250" algn="l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</a:pPr>
            <a:r>
              <a:rPr lang="en" sz="1900">
                <a:solidFill>
                  <a:schemeClr val="dk2"/>
                </a:solidFill>
              </a:rPr>
              <a:t>NO es </a:t>
            </a:r>
            <a:r>
              <a:rPr lang="en" sz="1900" err="1">
                <a:solidFill>
                  <a:schemeClr val="dk2"/>
                </a:solidFill>
              </a:rPr>
              <a:t>afectada</a:t>
            </a:r>
            <a:r>
              <a:rPr lang="en" sz="1900">
                <a:solidFill>
                  <a:schemeClr val="dk2"/>
                </a:solidFill>
              </a:rPr>
              <a:t> </a:t>
            </a:r>
            <a:r>
              <a:rPr lang="en" sz="1900" err="1">
                <a:solidFill>
                  <a:schemeClr val="dk2"/>
                </a:solidFill>
              </a:rPr>
              <a:t>por</a:t>
            </a:r>
            <a:r>
              <a:rPr lang="en" sz="1900">
                <a:solidFill>
                  <a:schemeClr val="dk2"/>
                </a:solidFill>
              </a:rPr>
              <a:t> Hoisting</a:t>
            </a:r>
            <a:endParaRPr sz="1900">
              <a:solidFill>
                <a:schemeClr val="dk2"/>
              </a:solidFill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</a:pPr>
            <a:r>
              <a:rPr lang="en" sz="1900">
                <a:solidFill>
                  <a:schemeClr val="dk2"/>
                </a:solidFill>
              </a:rPr>
              <a:t>Scope (</a:t>
            </a:r>
            <a:r>
              <a:rPr lang="en" sz="1900" err="1">
                <a:solidFill>
                  <a:schemeClr val="dk2"/>
                </a:solidFill>
              </a:rPr>
              <a:t>alcance</a:t>
            </a:r>
            <a:r>
              <a:rPr lang="en" sz="1900">
                <a:solidFill>
                  <a:schemeClr val="dk2"/>
                </a:solidFill>
              </a:rPr>
              <a:t>) de </a:t>
            </a:r>
            <a:r>
              <a:rPr lang="en" sz="1900" err="1">
                <a:solidFill>
                  <a:schemeClr val="dk2"/>
                </a:solidFill>
              </a:rPr>
              <a:t>bloque</a:t>
            </a:r>
            <a:r>
              <a:rPr lang="en" sz="1900">
                <a:solidFill>
                  <a:schemeClr val="dk2"/>
                </a:solidFill>
              </a:rPr>
              <a:t> {...}</a:t>
            </a:r>
            <a:endParaRPr sz="1900">
              <a:solidFill>
                <a:schemeClr val="dk2"/>
              </a:solidFill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</a:pPr>
            <a:r>
              <a:rPr lang="en" sz="1900">
                <a:solidFill>
                  <a:schemeClr val="dk2"/>
                </a:solidFill>
              </a:rPr>
              <a:t>NO </a:t>
            </a:r>
            <a:r>
              <a:rPr lang="en" sz="1900" err="1">
                <a:solidFill>
                  <a:schemeClr val="dk2"/>
                </a:solidFill>
              </a:rPr>
              <a:t>permite</a:t>
            </a:r>
            <a:r>
              <a:rPr lang="en" sz="1900">
                <a:solidFill>
                  <a:schemeClr val="dk2"/>
                </a:solidFill>
              </a:rPr>
              <a:t> re-</a:t>
            </a:r>
            <a:r>
              <a:rPr lang="en" sz="1900" err="1">
                <a:solidFill>
                  <a:schemeClr val="dk2"/>
                </a:solidFill>
              </a:rPr>
              <a:t>definiciones</a:t>
            </a:r>
            <a:endParaRPr sz="1900" err="1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28"/>
          <p:cNvPicPr preferRelativeResize="0"/>
          <p:nvPr/>
        </p:nvPicPr>
        <p:blipFill rotWithShape="1">
          <a:blip r:embed="rId3">
            <a:alphaModFix/>
          </a:blip>
          <a:srcRect t="19175" r="70648" b="28517"/>
          <a:stretch/>
        </p:blipFill>
        <p:spPr>
          <a:xfrm>
            <a:off x="6460100" y="0"/>
            <a:ext cx="2683899" cy="3588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8"/>
          <p:cNvPicPr preferRelativeResize="0"/>
          <p:nvPr/>
        </p:nvPicPr>
        <p:blipFill rotWithShape="1">
          <a:blip r:embed="rId3">
            <a:alphaModFix/>
          </a:blip>
          <a:srcRect l="71293" t="21052" b="33614"/>
          <a:stretch/>
        </p:blipFill>
        <p:spPr>
          <a:xfrm>
            <a:off x="0" y="2033475"/>
            <a:ext cx="2624924" cy="3110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8015" y="4693225"/>
            <a:ext cx="692787" cy="334201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8"/>
          <p:cNvSpPr txBox="1">
            <a:spLocks noGrp="1"/>
          </p:cNvSpPr>
          <p:nvPr>
            <p:ph type="title" idx="4294967295"/>
          </p:nvPr>
        </p:nvSpPr>
        <p:spPr>
          <a:xfrm>
            <a:off x="311700" y="292625"/>
            <a:ext cx="738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Constantes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" name="Google Shape;215;p28"/>
          <p:cNvSpPr txBox="1"/>
          <p:nvPr/>
        </p:nvSpPr>
        <p:spPr>
          <a:xfrm>
            <a:off x="464100" y="865325"/>
            <a:ext cx="79539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endParaRPr sz="2500">
              <a:solidFill>
                <a:schemeClr val="dk2"/>
              </a:solidFill>
              <a:highlight>
                <a:schemeClr val="accent6"/>
              </a:highlight>
            </a:endParaRPr>
          </a:p>
        </p:txBody>
      </p:sp>
      <p:sp>
        <p:nvSpPr>
          <p:cNvPr id="216" name="Google Shape;216;p28"/>
          <p:cNvSpPr txBox="1">
            <a:spLocks noGrp="1"/>
          </p:cNvSpPr>
          <p:nvPr>
            <p:ph type="body" idx="4294967295"/>
          </p:nvPr>
        </p:nvSpPr>
        <p:spPr>
          <a:xfrm>
            <a:off x="8084200" y="110825"/>
            <a:ext cx="856500" cy="334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725"/>
              <a:buNone/>
            </a:pPr>
            <a:r>
              <a:rPr lang="en" sz="1230" b="1">
                <a:solidFill>
                  <a:srgbClr val="052E65"/>
                </a:solidFill>
                <a:latin typeface="Roboto"/>
                <a:ea typeface="Roboto"/>
                <a:cs typeface="Roboto"/>
                <a:sym typeface="Roboto"/>
              </a:rPr>
              <a:t>PW2024</a:t>
            </a:r>
            <a:endParaRPr sz="1230" b="1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1200"/>
              </a:spcBef>
              <a:spcAft>
                <a:spcPts val="0"/>
              </a:spcAft>
              <a:buSzPts val="725"/>
              <a:buNone/>
            </a:pPr>
            <a:endParaRPr sz="1230" b="1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1200"/>
              </a:spcBef>
              <a:spcAft>
                <a:spcPts val="1200"/>
              </a:spcAft>
              <a:buSzPts val="725"/>
              <a:buNone/>
            </a:pPr>
            <a:endParaRPr sz="1230" b="1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7" name="Google Shape;217;p28"/>
          <p:cNvSpPr txBox="1"/>
          <p:nvPr/>
        </p:nvSpPr>
        <p:spPr>
          <a:xfrm>
            <a:off x="464100" y="865325"/>
            <a:ext cx="7783800" cy="10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</a:pPr>
            <a:r>
              <a:rPr lang="en" sz="1900">
                <a:solidFill>
                  <a:schemeClr val="dk2"/>
                </a:solidFill>
              </a:rPr>
              <a:t>Valor que, una vez declarado no se puede cambiar</a:t>
            </a:r>
            <a:endParaRPr sz="1900">
              <a:solidFill>
                <a:schemeClr val="dk2"/>
              </a:solidFill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</a:pPr>
            <a:r>
              <a:rPr lang="en" sz="1900">
                <a:solidFill>
                  <a:schemeClr val="dk2"/>
                </a:solidFill>
              </a:rPr>
              <a:t>Se aplican las mismas reglas que para let, sólo que no pueden ser reasignadas</a:t>
            </a:r>
            <a:endParaRPr sz="1900">
              <a:solidFill>
                <a:schemeClr val="dk2"/>
              </a:solidFill>
            </a:endParaRPr>
          </a:p>
        </p:txBody>
      </p:sp>
      <p:pic>
        <p:nvPicPr>
          <p:cNvPr id="218" name="Google Shape;218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09849" y="2323001"/>
            <a:ext cx="3924300" cy="112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29"/>
          <p:cNvPicPr preferRelativeResize="0"/>
          <p:nvPr/>
        </p:nvPicPr>
        <p:blipFill rotWithShape="1">
          <a:blip r:embed="rId3">
            <a:alphaModFix/>
          </a:blip>
          <a:srcRect t="19175" r="70648" b="28517"/>
          <a:stretch/>
        </p:blipFill>
        <p:spPr>
          <a:xfrm>
            <a:off x="6460100" y="0"/>
            <a:ext cx="2683899" cy="3588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9"/>
          <p:cNvPicPr preferRelativeResize="0"/>
          <p:nvPr/>
        </p:nvPicPr>
        <p:blipFill rotWithShape="1">
          <a:blip r:embed="rId3">
            <a:alphaModFix/>
          </a:blip>
          <a:srcRect l="71293" t="21052" b="33614"/>
          <a:stretch/>
        </p:blipFill>
        <p:spPr>
          <a:xfrm>
            <a:off x="0" y="2033475"/>
            <a:ext cx="2624924" cy="3110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8015" y="4693225"/>
            <a:ext cx="692787" cy="334201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9"/>
          <p:cNvSpPr txBox="1">
            <a:spLocks noGrp="1"/>
          </p:cNvSpPr>
          <p:nvPr>
            <p:ph type="title" idx="4294967295"/>
          </p:nvPr>
        </p:nvSpPr>
        <p:spPr>
          <a:xfrm>
            <a:off x="311700" y="292625"/>
            <a:ext cx="738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Objetos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7" name="Google Shape;227;p29"/>
          <p:cNvSpPr txBox="1"/>
          <p:nvPr/>
        </p:nvSpPr>
        <p:spPr>
          <a:xfrm>
            <a:off x="464100" y="865325"/>
            <a:ext cx="79539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endParaRPr sz="2500">
              <a:solidFill>
                <a:schemeClr val="dk2"/>
              </a:solidFill>
              <a:highlight>
                <a:schemeClr val="accent6"/>
              </a:highlight>
            </a:endParaRPr>
          </a:p>
        </p:txBody>
      </p:sp>
      <p:sp>
        <p:nvSpPr>
          <p:cNvPr id="228" name="Google Shape;228;p29"/>
          <p:cNvSpPr txBox="1">
            <a:spLocks noGrp="1"/>
          </p:cNvSpPr>
          <p:nvPr>
            <p:ph type="body" idx="4294967295"/>
          </p:nvPr>
        </p:nvSpPr>
        <p:spPr>
          <a:xfrm>
            <a:off x="8084200" y="110825"/>
            <a:ext cx="856500" cy="334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725"/>
              <a:buNone/>
            </a:pPr>
            <a:r>
              <a:rPr lang="en" sz="1230" b="1">
                <a:solidFill>
                  <a:srgbClr val="052E65"/>
                </a:solidFill>
                <a:latin typeface="Roboto"/>
                <a:ea typeface="Roboto"/>
                <a:cs typeface="Roboto"/>
                <a:sym typeface="Roboto"/>
              </a:rPr>
              <a:t>PW2024</a:t>
            </a:r>
            <a:endParaRPr sz="1230" b="1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1200"/>
              </a:spcBef>
              <a:spcAft>
                <a:spcPts val="0"/>
              </a:spcAft>
              <a:buSzPts val="725"/>
              <a:buNone/>
            </a:pPr>
            <a:endParaRPr sz="1230" b="1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1200"/>
              </a:spcBef>
              <a:spcAft>
                <a:spcPts val="1200"/>
              </a:spcAft>
              <a:buSzPts val="725"/>
              <a:buNone/>
            </a:pPr>
            <a:endParaRPr sz="1230" b="1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Google Shape;229;p29"/>
          <p:cNvSpPr txBox="1"/>
          <p:nvPr/>
        </p:nvSpPr>
        <p:spPr>
          <a:xfrm>
            <a:off x="464100" y="865325"/>
            <a:ext cx="77838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</a:pPr>
            <a:r>
              <a:rPr lang="en" sz="1900">
                <a:solidFill>
                  <a:schemeClr val="dk2"/>
                </a:solidFill>
              </a:rPr>
              <a:t>Colección de datos relacionados y/o funcionalidad</a:t>
            </a:r>
            <a:endParaRPr sz="1900">
              <a:solidFill>
                <a:schemeClr val="dk2"/>
              </a:solidFill>
            </a:endParaRPr>
          </a:p>
        </p:txBody>
      </p:sp>
      <p:pic>
        <p:nvPicPr>
          <p:cNvPr id="230" name="Google Shape;230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4450" y="1515675"/>
            <a:ext cx="7894100" cy="290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30"/>
          <p:cNvPicPr preferRelativeResize="0"/>
          <p:nvPr/>
        </p:nvPicPr>
        <p:blipFill rotWithShape="1">
          <a:blip r:embed="rId3">
            <a:alphaModFix/>
          </a:blip>
          <a:srcRect t="19175" r="70648" b="28517"/>
          <a:stretch/>
        </p:blipFill>
        <p:spPr>
          <a:xfrm>
            <a:off x="6460100" y="0"/>
            <a:ext cx="2683899" cy="3588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30"/>
          <p:cNvPicPr preferRelativeResize="0"/>
          <p:nvPr/>
        </p:nvPicPr>
        <p:blipFill rotWithShape="1">
          <a:blip r:embed="rId3">
            <a:alphaModFix/>
          </a:blip>
          <a:srcRect l="71293" t="21052" b="33614"/>
          <a:stretch/>
        </p:blipFill>
        <p:spPr>
          <a:xfrm>
            <a:off x="0" y="2033475"/>
            <a:ext cx="2624924" cy="3110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8015" y="4693225"/>
            <a:ext cx="692787" cy="334201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0"/>
          <p:cNvSpPr txBox="1">
            <a:spLocks noGrp="1"/>
          </p:cNvSpPr>
          <p:nvPr>
            <p:ph type="title" idx="4294967295"/>
          </p:nvPr>
        </p:nvSpPr>
        <p:spPr>
          <a:xfrm>
            <a:off x="311700" y="292625"/>
            <a:ext cx="718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Objetos - Acceder a propiedades 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9" name="Google Shape;239;p30"/>
          <p:cNvSpPr txBox="1"/>
          <p:nvPr/>
        </p:nvSpPr>
        <p:spPr>
          <a:xfrm>
            <a:off x="412775" y="1152775"/>
            <a:ext cx="7953900" cy="35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lang="en" sz="2000">
                <a:solidFill>
                  <a:schemeClr val="dk2"/>
                </a:solidFill>
                <a:highlight>
                  <a:schemeClr val="lt1"/>
                </a:highlight>
              </a:rPr>
              <a:t>Hay 2 formas</a:t>
            </a:r>
            <a:endParaRPr sz="20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lang="en" sz="2000">
                <a:solidFill>
                  <a:schemeClr val="dk2"/>
                </a:solidFill>
                <a:highlight>
                  <a:schemeClr val="lt1"/>
                </a:highlight>
              </a:rPr>
              <a:t>Notación . y notación []</a:t>
            </a:r>
            <a:endParaRPr sz="20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2"/>
              </a:solidFill>
              <a:highlight>
                <a:schemeClr val="accent6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console.log(x); // ReferenceError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con</a:t>
            </a:r>
            <a:endParaRPr sz="2000">
              <a:solidFill>
                <a:schemeClr val="dk2"/>
              </a:solidFill>
              <a:highlight>
                <a:schemeClr val="accent6"/>
              </a:highlight>
            </a:endParaRPr>
          </a:p>
        </p:txBody>
      </p:sp>
      <p:sp>
        <p:nvSpPr>
          <p:cNvPr id="240" name="Google Shape;240;p30"/>
          <p:cNvSpPr txBox="1">
            <a:spLocks noGrp="1"/>
          </p:cNvSpPr>
          <p:nvPr>
            <p:ph type="body" idx="4294967295"/>
          </p:nvPr>
        </p:nvSpPr>
        <p:spPr>
          <a:xfrm>
            <a:off x="8084200" y="110825"/>
            <a:ext cx="856500" cy="334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725"/>
              <a:buNone/>
            </a:pPr>
            <a:r>
              <a:rPr lang="en" sz="1230" b="1">
                <a:solidFill>
                  <a:srgbClr val="052E65"/>
                </a:solidFill>
                <a:latin typeface="Roboto"/>
                <a:ea typeface="Roboto"/>
                <a:cs typeface="Roboto"/>
                <a:sym typeface="Roboto"/>
              </a:rPr>
              <a:t>PW2024</a:t>
            </a:r>
            <a:endParaRPr sz="1230" b="1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1200"/>
              </a:spcBef>
              <a:spcAft>
                <a:spcPts val="0"/>
              </a:spcAft>
              <a:buSzPts val="725"/>
              <a:buNone/>
            </a:pPr>
            <a:endParaRPr sz="1230" b="1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1200"/>
              </a:spcBef>
              <a:spcAft>
                <a:spcPts val="1200"/>
              </a:spcAft>
              <a:buSzPts val="725"/>
              <a:buNone/>
            </a:pPr>
            <a:endParaRPr sz="1230" b="1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1" name="Google Shape;241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96400" y="2144900"/>
            <a:ext cx="6019800" cy="99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96400" y="3487925"/>
            <a:ext cx="6019800" cy="8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31"/>
          <p:cNvPicPr preferRelativeResize="0"/>
          <p:nvPr/>
        </p:nvPicPr>
        <p:blipFill rotWithShape="1">
          <a:blip r:embed="rId3">
            <a:alphaModFix/>
          </a:blip>
          <a:srcRect t="19175" r="70648" b="28517"/>
          <a:stretch/>
        </p:blipFill>
        <p:spPr>
          <a:xfrm>
            <a:off x="6460100" y="0"/>
            <a:ext cx="2683899" cy="3588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31"/>
          <p:cNvPicPr preferRelativeResize="0"/>
          <p:nvPr/>
        </p:nvPicPr>
        <p:blipFill rotWithShape="1">
          <a:blip r:embed="rId3">
            <a:alphaModFix/>
          </a:blip>
          <a:srcRect l="71293" t="21052" b="33614"/>
          <a:stretch/>
        </p:blipFill>
        <p:spPr>
          <a:xfrm>
            <a:off x="0" y="2033475"/>
            <a:ext cx="2624924" cy="3110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8015" y="4693225"/>
            <a:ext cx="692787" cy="334201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1"/>
          <p:cNvSpPr txBox="1">
            <a:spLocks noGrp="1"/>
          </p:cNvSpPr>
          <p:nvPr>
            <p:ph type="title" idx="4294967295"/>
          </p:nvPr>
        </p:nvSpPr>
        <p:spPr>
          <a:xfrm>
            <a:off x="311700" y="292625"/>
            <a:ext cx="718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Objetos 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1" name="Google Shape;251;p31"/>
          <p:cNvSpPr txBox="1"/>
          <p:nvPr/>
        </p:nvSpPr>
        <p:spPr>
          <a:xfrm>
            <a:off x="453850" y="813950"/>
            <a:ext cx="7953900" cy="41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highlight>
                  <a:schemeClr val="lt1"/>
                </a:highlight>
              </a:rPr>
              <a:t>Con esta notación [] podemos acceder dinámicamente a las propiedades de un objeto.</a:t>
            </a:r>
            <a:endParaRPr sz="20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2"/>
              </a:solidFill>
              <a:highlight>
                <a:schemeClr val="accent6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console.log(x); // ReferenceError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con</a:t>
            </a:r>
            <a:endParaRPr sz="2000">
              <a:solidFill>
                <a:schemeClr val="dk2"/>
              </a:solidFill>
              <a:highlight>
                <a:schemeClr val="accent6"/>
              </a:highlight>
            </a:endParaRPr>
          </a:p>
        </p:txBody>
      </p:sp>
      <p:sp>
        <p:nvSpPr>
          <p:cNvPr id="252" name="Google Shape;252;p31"/>
          <p:cNvSpPr txBox="1">
            <a:spLocks noGrp="1"/>
          </p:cNvSpPr>
          <p:nvPr>
            <p:ph type="body" idx="4294967295"/>
          </p:nvPr>
        </p:nvSpPr>
        <p:spPr>
          <a:xfrm>
            <a:off x="8084200" y="110825"/>
            <a:ext cx="856500" cy="334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725"/>
              <a:buNone/>
            </a:pPr>
            <a:r>
              <a:rPr lang="en" sz="1230" b="1">
                <a:solidFill>
                  <a:srgbClr val="052E65"/>
                </a:solidFill>
                <a:latin typeface="Roboto"/>
                <a:ea typeface="Roboto"/>
                <a:cs typeface="Roboto"/>
                <a:sym typeface="Roboto"/>
              </a:rPr>
              <a:t>PW2024</a:t>
            </a:r>
            <a:endParaRPr sz="1230" b="1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1200"/>
              </a:spcBef>
              <a:spcAft>
                <a:spcPts val="0"/>
              </a:spcAft>
              <a:buSzPts val="725"/>
              <a:buNone/>
            </a:pPr>
            <a:endParaRPr sz="1230" b="1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1200"/>
              </a:spcBef>
              <a:spcAft>
                <a:spcPts val="1200"/>
              </a:spcAft>
              <a:buSzPts val="725"/>
              <a:buNone/>
            </a:pPr>
            <a:endParaRPr sz="1230" b="1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53" name="Google Shape;253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88446" y="1605350"/>
            <a:ext cx="4762753" cy="322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6"/>
          <p:cNvPicPr preferRelativeResize="0"/>
          <p:nvPr/>
        </p:nvPicPr>
        <p:blipFill rotWithShape="1">
          <a:blip r:embed="rId3">
            <a:alphaModFix/>
          </a:blip>
          <a:srcRect t="19175" r="70648" b="28517"/>
          <a:stretch/>
        </p:blipFill>
        <p:spPr>
          <a:xfrm>
            <a:off x="6460100" y="0"/>
            <a:ext cx="2683899" cy="3588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6"/>
          <p:cNvPicPr preferRelativeResize="0"/>
          <p:nvPr/>
        </p:nvPicPr>
        <p:blipFill rotWithShape="1">
          <a:blip r:embed="rId3">
            <a:alphaModFix/>
          </a:blip>
          <a:srcRect l="71293" t="21052" b="33614"/>
          <a:stretch/>
        </p:blipFill>
        <p:spPr>
          <a:xfrm>
            <a:off x="0" y="2033475"/>
            <a:ext cx="2624924" cy="3110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8015" y="4693225"/>
            <a:ext cx="692787" cy="334201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6"/>
          <p:cNvSpPr txBox="1">
            <a:spLocks noGrp="1"/>
          </p:cNvSpPr>
          <p:nvPr>
            <p:ph type="body" idx="4294967295"/>
          </p:nvPr>
        </p:nvSpPr>
        <p:spPr>
          <a:xfrm>
            <a:off x="8084200" y="110825"/>
            <a:ext cx="856500" cy="334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200"/>
              </a:spcAft>
              <a:buSzPts val="725"/>
              <a:buNone/>
            </a:pPr>
            <a:r>
              <a:rPr lang="en" sz="1230" b="1">
                <a:solidFill>
                  <a:srgbClr val="052E65"/>
                </a:solidFill>
                <a:latin typeface="Roboto"/>
                <a:ea typeface="Roboto"/>
                <a:cs typeface="Roboto"/>
                <a:sym typeface="Roboto"/>
              </a:rPr>
              <a:t>PW2024</a:t>
            </a:r>
            <a:endParaRPr sz="1230" b="1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" name="Google Shape;72;p16"/>
          <p:cNvSpPr txBox="1">
            <a:spLocks noGrp="1"/>
          </p:cNvSpPr>
          <p:nvPr>
            <p:ph type="title" idx="4294967295"/>
          </p:nvPr>
        </p:nvSpPr>
        <p:spPr>
          <a:xfrm>
            <a:off x="311700" y="292625"/>
            <a:ext cx="7343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JavaScript 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" name="Google Shape;73;p16"/>
          <p:cNvSpPr txBox="1"/>
          <p:nvPr/>
        </p:nvSpPr>
        <p:spPr>
          <a:xfrm>
            <a:off x="464100" y="865325"/>
            <a:ext cx="8238000" cy="3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2"/>
                </a:solidFill>
              </a:rPr>
              <a:t>JavaScript es un lenguaje de programación</a:t>
            </a:r>
            <a:endParaRPr sz="2500">
              <a:solidFill>
                <a:schemeClr val="dk2"/>
              </a:solidFill>
            </a:endParaRPr>
          </a:p>
          <a:p>
            <a:pPr marL="914400" lvl="1" indent="-387350" algn="l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500"/>
              <a:buChar char="◆"/>
            </a:pPr>
            <a:r>
              <a:rPr lang="en" sz="2500">
                <a:solidFill>
                  <a:schemeClr val="dk2"/>
                </a:solidFill>
              </a:rPr>
              <a:t>Se ajusta a la </a:t>
            </a:r>
            <a:r>
              <a:rPr lang="en" sz="2500">
                <a:solidFill>
                  <a:schemeClr val="dk2"/>
                </a:solidFill>
                <a:highlight>
                  <a:schemeClr val="accent6"/>
                </a:highlight>
              </a:rPr>
              <a:t>especificación llamada ECMAScript</a:t>
            </a:r>
            <a:endParaRPr sz="2500">
              <a:solidFill>
                <a:schemeClr val="dk2"/>
              </a:solidFill>
              <a:highlight>
                <a:schemeClr val="accent6"/>
              </a:highlight>
            </a:endParaRPr>
          </a:p>
          <a:p>
            <a:pPr marL="914400" lvl="1" indent="-387350" algn="l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500"/>
              <a:buChar char="◆"/>
            </a:pPr>
            <a:r>
              <a:rPr lang="en" sz="2500">
                <a:solidFill>
                  <a:srgbClr val="FF0000"/>
                </a:solidFill>
              </a:rPr>
              <a:t>E</a:t>
            </a:r>
            <a:r>
              <a:rPr lang="en" sz="2500">
                <a:solidFill>
                  <a:schemeClr val="dk2"/>
                </a:solidFill>
              </a:rPr>
              <a:t>uropean </a:t>
            </a:r>
            <a:r>
              <a:rPr lang="en" sz="2500">
                <a:solidFill>
                  <a:srgbClr val="FF0000"/>
                </a:solidFill>
              </a:rPr>
              <a:t>C</a:t>
            </a:r>
            <a:r>
              <a:rPr lang="en" sz="2500">
                <a:solidFill>
                  <a:schemeClr val="dk2"/>
                </a:solidFill>
              </a:rPr>
              <a:t>omputer </a:t>
            </a:r>
            <a:r>
              <a:rPr lang="en" sz="2500">
                <a:solidFill>
                  <a:srgbClr val="FF0000"/>
                </a:solidFill>
              </a:rPr>
              <a:t>M</a:t>
            </a:r>
            <a:r>
              <a:rPr lang="en" sz="2500">
                <a:solidFill>
                  <a:schemeClr val="dk2"/>
                </a:solidFill>
              </a:rPr>
              <a:t>anufacturers </a:t>
            </a:r>
            <a:r>
              <a:rPr lang="en" sz="2500">
                <a:solidFill>
                  <a:srgbClr val="FF0000"/>
                </a:solidFill>
              </a:rPr>
              <a:t>A</a:t>
            </a:r>
            <a:r>
              <a:rPr lang="en" sz="2500">
                <a:solidFill>
                  <a:schemeClr val="dk2"/>
                </a:solidFill>
              </a:rPr>
              <a:t>ssociation</a:t>
            </a:r>
            <a:endParaRPr sz="2500">
              <a:solidFill>
                <a:schemeClr val="dk2"/>
              </a:solidFill>
            </a:endParaRPr>
          </a:p>
          <a:p>
            <a:pPr marL="914400" lvl="1" indent="-387350" algn="l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500"/>
              <a:buChar char="◆"/>
            </a:pPr>
            <a:r>
              <a:rPr lang="en" sz="2500">
                <a:solidFill>
                  <a:schemeClr val="dk2"/>
                </a:solidFill>
              </a:rPr>
              <a:t>ECMAScript es un plano (blueprint) para crear lenguajes de scripts</a:t>
            </a:r>
            <a:endParaRPr sz="2500">
              <a:solidFill>
                <a:schemeClr val="dk2"/>
              </a:solidFill>
            </a:endParaRPr>
          </a:p>
          <a:p>
            <a:pPr marL="914400" lvl="1" indent="-387350" algn="l" rtl="0"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2500"/>
              <a:buChar char="◆"/>
            </a:pPr>
            <a:r>
              <a:rPr lang="en" sz="2500">
                <a:solidFill>
                  <a:schemeClr val="dk2"/>
                </a:solidFill>
                <a:highlight>
                  <a:schemeClr val="accent6"/>
                </a:highlight>
              </a:rPr>
              <a:t>JavaScript es una implementación de ese plano</a:t>
            </a:r>
            <a:r>
              <a:rPr lang="en" sz="2500">
                <a:solidFill>
                  <a:schemeClr val="dk2"/>
                </a:solidFill>
              </a:rPr>
              <a:t> descrito en el estándar ECMA-262</a:t>
            </a:r>
            <a:endParaRPr sz="25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6"/>
          <p:cNvPicPr preferRelativeResize="0"/>
          <p:nvPr/>
        </p:nvPicPr>
        <p:blipFill rotWithShape="1">
          <a:blip r:embed="rId3">
            <a:alphaModFix/>
          </a:blip>
          <a:srcRect t="19175" r="70648" b="28517"/>
          <a:stretch/>
        </p:blipFill>
        <p:spPr>
          <a:xfrm>
            <a:off x="6460100" y="0"/>
            <a:ext cx="2683899" cy="3588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6"/>
          <p:cNvPicPr preferRelativeResize="0"/>
          <p:nvPr/>
        </p:nvPicPr>
        <p:blipFill rotWithShape="1">
          <a:blip r:embed="rId3">
            <a:alphaModFix/>
          </a:blip>
          <a:srcRect l="71293" t="21052" b="33614"/>
          <a:stretch/>
        </p:blipFill>
        <p:spPr>
          <a:xfrm>
            <a:off x="0" y="2033475"/>
            <a:ext cx="2624924" cy="3110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8015" y="4693225"/>
            <a:ext cx="692787" cy="334201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6"/>
          <p:cNvSpPr txBox="1">
            <a:spLocks noGrp="1"/>
          </p:cNvSpPr>
          <p:nvPr>
            <p:ph type="body" idx="4294967295"/>
          </p:nvPr>
        </p:nvSpPr>
        <p:spPr>
          <a:xfrm>
            <a:off x="8084200" y="110825"/>
            <a:ext cx="856500" cy="334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725"/>
              <a:buNone/>
            </a:pPr>
            <a:r>
              <a:rPr lang="en" sz="1230" b="1">
                <a:solidFill>
                  <a:srgbClr val="052E65"/>
                </a:solidFill>
                <a:latin typeface="Roboto"/>
                <a:ea typeface="Roboto"/>
                <a:cs typeface="Roboto"/>
                <a:sym typeface="Roboto"/>
              </a:rPr>
              <a:t>PW2024</a:t>
            </a:r>
            <a:endParaRPr sz="1230" b="1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1200"/>
              </a:spcBef>
              <a:spcAft>
                <a:spcPts val="1200"/>
              </a:spcAft>
              <a:buSzPts val="725"/>
              <a:buNone/>
            </a:pPr>
            <a:endParaRPr sz="1230" b="1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" name="Google Shape;72;p16"/>
          <p:cNvSpPr txBox="1">
            <a:spLocks noGrp="1"/>
          </p:cNvSpPr>
          <p:nvPr>
            <p:ph type="title" idx="4294967295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Coerción Booleana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" name="Google Shape;73;p16"/>
          <p:cNvSpPr txBox="1"/>
          <p:nvPr/>
        </p:nvSpPr>
        <p:spPr>
          <a:xfrm>
            <a:off x="464100" y="865325"/>
            <a:ext cx="8238000" cy="37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➔"/>
            </a:pPr>
            <a:r>
              <a:rPr lang="en" sz="2000">
                <a:solidFill>
                  <a:schemeClr val="dk2"/>
                </a:solidFill>
              </a:rPr>
              <a:t>En contextos donde se espera un valor booleano, JavaScript convierte valores que no son de ese tipo al tipo necesario</a:t>
            </a:r>
            <a:endParaRPr sz="2000">
              <a:solidFill>
                <a:schemeClr val="dk2"/>
              </a:solidFill>
            </a:endParaRPr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➔"/>
            </a:pPr>
            <a:r>
              <a:rPr lang="en" sz="2000">
                <a:solidFill>
                  <a:schemeClr val="dk2"/>
                </a:solidFill>
              </a:rPr>
              <a:t>Los siguientes valores son evaluados a </a:t>
            </a:r>
            <a:r>
              <a:rPr lang="en" sz="2000" b="1">
                <a:solidFill>
                  <a:schemeClr val="dk2"/>
                </a:solidFill>
              </a:rPr>
              <a:t>false </a:t>
            </a:r>
            <a:r>
              <a:rPr lang="en" sz="2000">
                <a:solidFill>
                  <a:schemeClr val="dk2"/>
                </a:solidFill>
              </a:rPr>
              <a:t>en ese tipo de contextos:</a:t>
            </a:r>
            <a:endParaRPr sz="2000">
              <a:solidFill>
                <a:schemeClr val="dk2"/>
              </a:solidFill>
            </a:endParaRPr>
          </a:p>
          <a:p>
            <a:pPr marL="914400" lvl="1" indent="-330200" algn="l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Char char="◆"/>
            </a:pPr>
            <a:r>
              <a:rPr lang="en" sz="1600">
                <a:solidFill>
                  <a:schemeClr val="dk2"/>
                </a:solidFill>
              </a:rPr>
              <a:t>null</a:t>
            </a:r>
            <a:endParaRPr sz="1600">
              <a:solidFill>
                <a:schemeClr val="dk2"/>
              </a:solidFill>
            </a:endParaRPr>
          </a:p>
          <a:p>
            <a:pPr marL="914400" lvl="1" indent="-330200" algn="l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Char char="◆"/>
            </a:pPr>
            <a:r>
              <a:rPr lang="en" sz="1600">
                <a:solidFill>
                  <a:schemeClr val="dk2"/>
                </a:solidFill>
              </a:rPr>
              <a:t>undefined</a:t>
            </a:r>
            <a:endParaRPr sz="1600">
              <a:solidFill>
                <a:schemeClr val="dk2"/>
              </a:solidFill>
            </a:endParaRPr>
          </a:p>
          <a:p>
            <a:pPr marL="914400" lvl="1" indent="-330200" algn="l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Char char="◆"/>
            </a:pPr>
            <a:r>
              <a:rPr lang="en" sz="1600">
                <a:solidFill>
                  <a:schemeClr val="dk2"/>
                </a:solidFill>
              </a:rPr>
              <a:t>NaN</a:t>
            </a:r>
            <a:endParaRPr sz="1600">
              <a:solidFill>
                <a:schemeClr val="dk2"/>
              </a:solidFill>
            </a:endParaRPr>
          </a:p>
          <a:p>
            <a:pPr marL="914400" lvl="1" indent="-330200" algn="l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Char char="◆"/>
            </a:pPr>
            <a:r>
              <a:rPr lang="en" sz="1600">
                <a:solidFill>
                  <a:schemeClr val="dk2"/>
                </a:solidFill>
              </a:rPr>
              <a:t>0, -0, 0n</a:t>
            </a:r>
            <a:endParaRPr sz="1600">
              <a:solidFill>
                <a:schemeClr val="dk2"/>
              </a:solidFill>
            </a:endParaRPr>
          </a:p>
          <a:p>
            <a:pPr marL="914400" lvl="1" indent="-330200" algn="l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Char char="◆"/>
            </a:pPr>
            <a:r>
              <a:rPr lang="en" sz="1600">
                <a:solidFill>
                  <a:schemeClr val="dk2"/>
                </a:solidFill>
              </a:rPr>
              <a:t>“”</a:t>
            </a:r>
            <a:endParaRPr sz="1600">
              <a:solidFill>
                <a:schemeClr val="dk2"/>
              </a:solidFill>
            </a:endParaRPr>
          </a:p>
          <a:p>
            <a:pPr marL="914400" lvl="1" indent="-330200" algn="l" rtl="0"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600"/>
              <a:buChar char="◆"/>
            </a:pPr>
            <a:r>
              <a:rPr lang="en" sz="1600">
                <a:solidFill>
                  <a:schemeClr val="dk2"/>
                </a:solidFill>
              </a:rPr>
              <a:t>document.all</a:t>
            </a:r>
            <a:endParaRPr sz="16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4776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7"/>
          <p:cNvPicPr preferRelativeResize="0"/>
          <p:nvPr/>
        </p:nvPicPr>
        <p:blipFill rotWithShape="1">
          <a:blip r:embed="rId3">
            <a:alphaModFix/>
          </a:blip>
          <a:srcRect t="19175" r="70648" b="28517"/>
          <a:stretch/>
        </p:blipFill>
        <p:spPr>
          <a:xfrm>
            <a:off x="6460100" y="0"/>
            <a:ext cx="2683899" cy="3588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7"/>
          <p:cNvPicPr preferRelativeResize="0"/>
          <p:nvPr/>
        </p:nvPicPr>
        <p:blipFill rotWithShape="1">
          <a:blip r:embed="rId3">
            <a:alphaModFix/>
          </a:blip>
          <a:srcRect l="71293" t="21052" b="33614"/>
          <a:stretch/>
        </p:blipFill>
        <p:spPr>
          <a:xfrm>
            <a:off x="0" y="2033475"/>
            <a:ext cx="2624924" cy="3110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8015" y="4693225"/>
            <a:ext cx="692787" cy="334201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7"/>
          <p:cNvSpPr txBox="1">
            <a:spLocks noGrp="1"/>
          </p:cNvSpPr>
          <p:nvPr>
            <p:ph type="body" idx="4294967295"/>
          </p:nvPr>
        </p:nvSpPr>
        <p:spPr>
          <a:xfrm>
            <a:off x="8084200" y="110825"/>
            <a:ext cx="856500" cy="334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725"/>
              <a:buNone/>
            </a:pPr>
            <a:r>
              <a:rPr lang="en" sz="1230" b="1">
                <a:solidFill>
                  <a:srgbClr val="052E65"/>
                </a:solidFill>
                <a:latin typeface="Roboto"/>
                <a:ea typeface="Roboto"/>
                <a:cs typeface="Roboto"/>
                <a:sym typeface="Roboto"/>
              </a:rPr>
              <a:t>PW2024</a:t>
            </a:r>
            <a:endParaRPr sz="1230" b="1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1200"/>
              </a:spcBef>
              <a:spcAft>
                <a:spcPts val="1200"/>
              </a:spcAft>
              <a:buSzPts val="725"/>
              <a:buNone/>
            </a:pPr>
            <a:endParaRPr sz="1230" b="1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" name="Google Shape;82;p17"/>
          <p:cNvSpPr txBox="1">
            <a:spLocks noGrp="1"/>
          </p:cNvSpPr>
          <p:nvPr>
            <p:ph type="title" idx="4294967295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Coerción Booleana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" name="Google Shape;83;p17"/>
          <p:cNvSpPr txBox="1"/>
          <p:nvPr/>
        </p:nvSpPr>
        <p:spPr>
          <a:xfrm>
            <a:off x="464100" y="865325"/>
            <a:ext cx="8238000" cy="30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➔"/>
            </a:pPr>
            <a:r>
              <a:rPr lang="en" sz="2000">
                <a:solidFill>
                  <a:schemeClr val="dk2"/>
                </a:solidFill>
              </a:rPr>
              <a:t>Los siguientes valores son evaluados a </a:t>
            </a:r>
            <a:r>
              <a:rPr lang="en" sz="2000" b="1">
                <a:solidFill>
                  <a:schemeClr val="dk2"/>
                </a:solidFill>
              </a:rPr>
              <a:t>true </a:t>
            </a:r>
            <a:r>
              <a:rPr lang="en" sz="2000">
                <a:solidFill>
                  <a:schemeClr val="dk2"/>
                </a:solidFill>
              </a:rPr>
              <a:t>en ese tipo de contextos:</a:t>
            </a:r>
            <a:endParaRPr sz="2000">
              <a:solidFill>
                <a:schemeClr val="dk2"/>
              </a:solidFill>
            </a:endParaRPr>
          </a:p>
          <a:p>
            <a:pPr marL="914400" lvl="1" indent="-330200" algn="l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Char char="◆"/>
            </a:pPr>
            <a:r>
              <a:rPr lang="en" sz="1600">
                <a:solidFill>
                  <a:schemeClr val="dk2"/>
                </a:solidFill>
              </a:rPr>
              <a:t>{}</a:t>
            </a:r>
            <a:endParaRPr sz="1600">
              <a:solidFill>
                <a:schemeClr val="dk2"/>
              </a:solidFill>
            </a:endParaRPr>
          </a:p>
          <a:p>
            <a:pPr marL="914400" lvl="1" indent="-330200" algn="l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Char char="◆"/>
            </a:pPr>
            <a:r>
              <a:rPr lang="en" sz="1600">
                <a:solidFill>
                  <a:schemeClr val="dk2"/>
                </a:solidFill>
              </a:rPr>
              <a:t>[]</a:t>
            </a:r>
            <a:endParaRPr sz="1600">
              <a:solidFill>
                <a:schemeClr val="dk2"/>
              </a:solidFill>
            </a:endParaRPr>
          </a:p>
          <a:p>
            <a:pPr marL="914400" lvl="1" indent="-330200" algn="l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Char char="◆"/>
            </a:pPr>
            <a:r>
              <a:rPr lang="en" sz="1600">
                <a:solidFill>
                  <a:schemeClr val="dk2"/>
                </a:solidFill>
              </a:rPr>
              <a:t>“0”</a:t>
            </a:r>
            <a:endParaRPr sz="1600">
              <a:solidFill>
                <a:schemeClr val="dk2"/>
              </a:solidFill>
            </a:endParaRPr>
          </a:p>
          <a:p>
            <a:pPr marL="914400" lvl="1" indent="-330200" algn="l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Char char="◆"/>
            </a:pPr>
            <a:r>
              <a:rPr lang="en" sz="1600">
                <a:solidFill>
                  <a:schemeClr val="dk2"/>
                </a:solidFill>
              </a:rPr>
              <a:t>Infinity, -Infinity</a:t>
            </a:r>
            <a:endParaRPr sz="1600">
              <a:solidFill>
                <a:schemeClr val="dk2"/>
              </a:solidFill>
            </a:endParaRPr>
          </a:p>
          <a:p>
            <a:pPr marL="914400" lvl="1" indent="-330200" algn="l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Char char="◆"/>
            </a:pPr>
            <a:r>
              <a:rPr lang="en" sz="1600">
                <a:solidFill>
                  <a:schemeClr val="dk2"/>
                </a:solidFill>
              </a:rPr>
              <a:t>“false”</a:t>
            </a:r>
            <a:endParaRPr sz="1600">
              <a:solidFill>
                <a:schemeClr val="dk2"/>
              </a:solidFill>
            </a:endParaRPr>
          </a:p>
          <a:p>
            <a:pPr marL="914400" lvl="1" indent="-330200" algn="l" rtl="0"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600"/>
              <a:buChar char="◆"/>
            </a:pPr>
            <a:r>
              <a:rPr lang="en" sz="1600">
                <a:solidFill>
                  <a:schemeClr val="dk2"/>
                </a:solidFill>
              </a:rPr>
              <a:t>function(){}</a:t>
            </a:r>
            <a:endParaRPr sz="16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5747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8"/>
          <p:cNvPicPr preferRelativeResize="0"/>
          <p:nvPr/>
        </p:nvPicPr>
        <p:blipFill rotWithShape="1">
          <a:blip r:embed="rId3">
            <a:alphaModFix/>
          </a:blip>
          <a:srcRect t="19175" r="70648" b="28517"/>
          <a:stretch/>
        </p:blipFill>
        <p:spPr>
          <a:xfrm>
            <a:off x="6460100" y="0"/>
            <a:ext cx="2683899" cy="3588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8"/>
          <p:cNvPicPr preferRelativeResize="0"/>
          <p:nvPr/>
        </p:nvPicPr>
        <p:blipFill rotWithShape="1">
          <a:blip r:embed="rId3">
            <a:alphaModFix/>
          </a:blip>
          <a:srcRect l="71293" t="21052" b="33614"/>
          <a:stretch/>
        </p:blipFill>
        <p:spPr>
          <a:xfrm>
            <a:off x="0" y="2033475"/>
            <a:ext cx="2624924" cy="3110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8015" y="4693225"/>
            <a:ext cx="692787" cy="334201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/>
          <p:cNvSpPr txBox="1">
            <a:spLocks noGrp="1"/>
          </p:cNvSpPr>
          <p:nvPr>
            <p:ph type="body" idx="4294967295"/>
          </p:nvPr>
        </p:nvSpPr>
        <p:spPr>
          <a:xfrm>
            <a:off x="8084200" y="110825"/>
            <a:ext cx="856500" cy="334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725"/>
              <a:buNone/>
            </a:pPr>
            <a:r>
              <a:rPr lang="en" sz="1230" b="1">
                <a:solidFill>
                  <a:srgbClr val="052E65"/>
                </a:solidFill>
                <a:latin typeface="Roboto"/>
                <a:ea typeface="Roboto"/>
                <a:cs typeface="Roboto"/>
                <a:sym typeface="Roboto"/>
              </a:rPr>
              <a:t>PW2024</a:t>
            </a:r>
            <a:endParaRPr sz="1230" b="1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1200"/>
              </a:spcBef>
              <a:spcAft>
                <a:spcPts val="1200"/>
              </a:spcAft>
              <a:buSzPts val="725"/>
              <a:buNone/>
            </a:pPr>
            <a:endParaRPr sz="1230" b="1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8"/>
          <p:cNvSpPr txBox="1">
            <a:spLocks noGrp="1"/>
          </p:cNvSpPr>
          <p:nvPr>
            <p:ph type="title" idx="4294967295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Operadores lógicos y Operador ternario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8"/>
          <p:cNvSpPr txBox="1"/>
          <p:nvPr/>
        </p:nvSpPr>
        <p:spPr>
          <a:xfrm>
            <a:off x="464100" y="865325"/>
            <a:ext cx="8238000" cy="22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➔"/>
            </a:pPr>
            <a:r>
              <a:rPr lang="en" sz="2000">
                <a:solidFill>
                  <a:schemeClr val="dk2"/>
                </a:solidFill>
              </a:rPr>
              <a:t>&amp;&amp; (AND)</a:t>
            </a:r>
            <a:endParaRPr sz="2000">
              <a:solidFill>
                <a:schemeClr val="dk2"/>
              </a:solidFill>
            </a:endParaRPr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➔"/>
            </a:pPr>
            <a:r>
              <a:rPr lang="en" sz="2000">
                <a:solidFill>
                  <a:schemeClr val="dk2"/>
                </a:solidFill>
              </a:rPr>
              <a:t>|| (OR)</a:t>
            </a:r>
            <a:endParaRPr sz="2000">
              <a:solidFill>
                <a:schemeClr val="dk2"/>
              </a:solidFill>
            </a:endParaRPr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➔"/>
            </a:pPr>
            <a:r>
              <a:rPr lang="en" sz="2000">
                <a:solidFill>
                  <a:schemeClr val="dk2"/>
                </a:solidFill>
              </a:rPr>
              <a:t>! (NOT)</a:t>
            </a:r>
            <a:endParaRPr sz="2000">
              <a:solidFill>
                <a:schemeClr val="dk2"/>
              </a:solidFill>
            </a:endParaRPr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➔"/>
            </a:pPr>
            <a:r>
              <a:rPr lang="en" sz="2000">
                <a:solidFill>
                  <a:schemeClr val="dk2"/>
                </a:solidFill>
              </a:rPr>
              <a:t>JavaScript hace evaluación por circuito corto</a:t>
            </a:r>
            <a:endParaRPr sz="2000">
              <a:solidFill>
                <a:schemeClr val="dk2"/>
              </a:solidFill>
            </a:endParaRPr>
          </a:p>
          <a:p>
            <a:pPr marL="457200" lvl="0" indent="-355600" algn="l" rtl="0"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2000"/>
              <a:buChar char="➔"/>
            </a:pPr>
            <a:r>
              <a:rPr lang="en" sz="2000">
                <a:solidFill>
                  <a:schemeClr val="dk2"/>
                </a:solidFill>
              </a:rPr>
              <a:t>condition ? val1 : val2</a:t>
            </a:r>
            <a:endParaRPr sz="2000">
              <a:solidFill>
                <a:schemeClr val="dk2"/>
              </a:solidFill>
            </a:endParaRPr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7450" y="3422278"/>
            <a:ext cx="7090574" cy="9144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281560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9"/>
          <p:cNvPicPr preferRelativeResize="0"/>
          <p:nvPr/>
        </p:nvPicPr>
        <p:blipFill rotWithShape="1">
          <a:blip r:embed="rId3">
            <a:alphaModFix/>
          </a:blip>
          <a:srcRect t="19175" r="70648" b="28517"/>
          <a:stretch/>
        </p:blipFill>
        <p:spPr>
          <a:xfrm>
            <a:off x="6460100" y="0"/>
            <a:ext cx="2683899" cy="3588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9"/>
          <p:cNvPicPr preferRelativeResize="0"/>
          <p:nvPr/>
        </p:nvPicPr>
        <p:blipFill rotWithShape="1">
          <a:blip r:embed="rId3">
            <a:alphaModFix/>
          </a:blip>
          <a:srcRect l="71293" t="21052" b="33614"/>
          <a:stretch/>
        </p:blipFill>
        <p:spPr>
          <a:xfrm>
            <a:off x="0" y="2033475"/>
            <a:ext cx="2624924" cy="3110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8015" y="4693225"/>
            <a:ext cx="692787" cy="334201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9"/>
          <p:cNvSpPr txBox="1">
            <a:spLocks noGrp="1"/>
          </p:cNvSpPr>
          <p:nvPr>
            <p:ph type="body" idx="4294967295"/>
          </p:nvPr>
        </p:nvSpPr>
        <p:spPr>
          <a:xfrm>
            <a:off x="8084200" y="110825"/>
            <a:ext cx="856500" cy="334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725"/>
              <a:buNone/>
            </a:pPr>
            <a:r>
              <a:rPr lang="en" sz="1230" b="1">
                <a:solidFill>
                  <a:srgbClr val="052E65"/>
                </a:solidFill>
                <a:latin typeface="Roboto"/>
                <a:ea typeface="Roboto"/>
                <a:cs typeface="Roboto"/>
                <a:sym typeface="Roboto"/>
              </a:rPr>
              <a:t>PW2024</a:t>
            </a:r>
            <a:endParaRPr sz="1230" b="1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1200"/>
              </a:spcBef>
              <a:spcAft>
                <a:spcPts val="1200"/>
              </a:spcAft>
              <a:buSzPts val="725"/>
              <a:buNone/>
            </a:pPr>
            <a:endParaRPr sz="1230" b="1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p19"/>
          <p:cNvSpPr txBox="1">
            <a:spLocks noGrp="1"/>
          </p:cNvSpPr>
          <p:nvPr>
            <p:ph type="title" idx="4294967295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== y ===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" name="Google Shape;104;p19"/>
          <p:cNvSpPr txBox="1"/>
          <p:nvPr/>
        </p:nvSpPr>
        <p:spPr>
          <a:xfrm>
            <a:off x="464100" y="865325"/>
            <a:ext cx="8238000" cy="21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➔"/>
            </a:pPr>
            <a:r>
              <a:rPr lang="en" sz="2000">
                <a:solidFill>
                  <a:schemeClr val="dk2"/>
                </a:solidFill>
              </a:rPr>
              <a:t>== compara valores, realizando una conversión de tipos en caso de que sea necesario para determinar la igualdad</a:t>
            </a:r>
            <a:endParaRPr sz="2000">
              <a:solidFill>
                <a:schemeClr val="dk2"/>
              </a:solidFill>
            </a:endParaRPr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➔"/>
            </a:pPr>
            <a:r>
              <a:rPr lang="en" sz="2000">
                <a:solidFill>
                  <a:schemeClr val="dk2"/>
                </a:solidFill>
              </a:rPr>
              <a:t>=== compara valores y el tipo de las variables</a:t>
            </a:r>
            <a:endParaRPr sz="2000">
              <a:solidFill>
                <a:schemeClr val="dk2"/>
              </a:solidFill>
            </a:endParaRPr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➔"/>
            </a:pPr>
            <a:r>
              <a:rPr lang="en" sz="2000">
                <a:solidFill>
                  <a:schemeClr val="dk2"/>
                </a:solidFill>
              </a:rPr>
              <a:t>La misma lógica se aplica para != y !==</a:t>
            </a:r>
            <a:endParaRPr sz="2000">
              <a:solidFill>
                <a:schemeClr val="dk2"/>
              </a:solidFill>
            </a:endParaRPr>
          </a:p>
          <a:p>
            <a:pPr marL="45720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2000">
              <a:solidFill>
                <a:schemeClr val="dk2"/>
              </a:solidFill>
            </a:endParaRPr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54975" y="2571750"/>
            <a:ext cx="4834050" cy="2271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591966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0"/>
          <p:cNvPicPr preferRelativeResize="0"/>
          <p:nvPr/>
        </p:nvPicPr>
        <p:blipFill rotWithShape="1">
          <a:blip r:embed="rId3">
            <a:alphaModFix/>
          </a:blip>
          <a:srcRect t="19175" r="70648" b="28517"/>
          <a:stretch/>
        </p:blipFill>
        <p:spPr>
          <a:xfrm>
            <a:off x="6460100" y="0"/>
            <a:ext cx="2683899" cy="3588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0"/>
          <p:cNvPicPr preferRelativeResize="0"/>
          <p:nvPr/>
        </p:nvPicPr>
        <p:blipFill rotWithShape="1">
          <a:blip r:embed="rId3">
            <a:alphaModFix/>
          </a:blip>
          <a:srcRect l="71293" t="21052" b="33614"/>
          <a:stretch/>
        </p:blipFill>
        <p:spPr>
          <a:xfrm>
            <a:off x="0" y="2033475"/>
            <a:ext cx="2624924" cy="3110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8015" y="4693225"/>
            <a:ext cx="692787" cy="334201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0"/>
          <p:cNvSpPr txBox="1">
            <a:spLocks noGrp="1"/>
          </p:cNvSpPr>
          <p:nvPr>
            <p:ph type="body" idx="4294967295"/>
          </p:nvPr>
        </p:nvSpPr>
        <p:spPr>
          <a:xfrm>
            <a:off x="8084200" y="110825"/>
            <a:ext cx="856500" cy="334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725"/>
              <a:buNone/>
            </a:pPr>
            <a:r>
              <a:rPr lang="en" sz="1230" b="1">
                <a:solidFill>
                  <a:srgbClr val="052E65"/>
                </a:solidFill>
                <a:latin typeface="Roboto"/>
                <a:ea typeface="Roboto"/>
                <a:cs typeface="Roboto"/>
                <a:sym typeface="Roboto"/>
              </a:rPr>
              <a:t>PW2024</a:t>
            </a:r>
            <a:endParaRPr sz="1230" b="1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1200"/>
              </a:spcBef>
              <a:spcAft>
                <a:spcPts val="1200"/>
              </a:spcAft>
              <a:buSzPts val="725"/>
              <a:buNone/>
            </a:pPr>
            <a:endParaRPr sz="1230" b="1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20"/>
          <p:cNvSpPr txBox="1">
            <a:spLocks noGrp="1"/>
          </p:cNvSpPr>
          <p:nvPr>
            <p:ph type="title" idx="4294967295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Inmutabilidad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p20"/>
          <p:cNvSpPr txBox="1"/>
          <p:nvPr/>
        </p:nvSpPr>
        <p:spPr>
          <a:xfrm>
            <a:off x="464100" y="865325"/>
            <a:ext cx="8238000" cy="18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➔"/>
            </a:pPr>
            <a:r>
              <a:rPr lang="en" sz="1800">
                <a:solidFill>
                  <a:schemeClr val="dk2"/>
                </a:solidFill>
              </a:rPr>
              <a:t>Los tipos primitivos en JavaScript son inmutables, esto es, una vez creados, no pueden ser cambiados</a:t>
            </a:r>
            <a:endParaRPr sz="1800"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➔"/>
            </a:pPr>
            <a:r>
              <a:rPr lang="en" sz="1800">
                <a:solidFill>
                  <a:schemeClr val="dk2"/>
                </a:solidFill>
              </a:rPr>
              <a:t>En cambio, los arreglos y objetos son mutables, por los que sus propiedades y elementos pueden ser modificados</a:t>
            </a:r>
            <a:endParaRPr sz="1800">
              <a:solidFill>
                <a:schemeClr val="dk2"/>
              </a:solidFill>
            </a:endParaRPr>
          </a:p>
          <a:p>
            <a:pPr marL="45720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2000">
              <a:solidFill>
                <a:schemeClr val="dk2"/>
              </a:solidFill>
            </a:endParaRPr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77325" y="2269149"/>
            <a:ext cx="3554536" cy="27485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312964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31"/>
          <p:cNvPicPr preferRelativeResize="0"/>
          <p:nvPr/>
        </p:nvPicPr>
        <p:blipFill rotWithShape="1">
          <a:blip r:embed="rId3">
            <a:alphaModFix/>
          </a:blip>
          <a:srcRect t="19175" r="70648" b="28517"/>
          <a:stretch/>
        </p:blipFill>
        <p:spPr>
          <a:xfrm>
            <a:off x="6460100" y="0"/>
            <a:ext cx="2683899" cy="3588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31"/>
          <p:cNvPicPr preferRelativeResize="0"/>
          <p:nvPr/>
        </p:nvPicPr>
        <p:blipFill rotWithShape="1">
          <a:blip r:embed="rId3">
            <a:alphaModFix/>
          </a:blip>
          <a:srcRect l="71293" t="21052" b="33614"/>
          <a:stretch/>
        </p:blipFill>
        <p:spPr>
          <a:xfrm>
            <a:off x="0" y="2033475"/>
            <a:ext cx="2624924" cy="3110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8015" y="4693225"/>
            <a:ext cx="692787" cy="334201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1"/>
          <p:cNvSpPr txBox="1">
            <a:spLocks noGrp="1"/>
          </p:cNvSpPr>
          <p:nvPr>
            <p:ph type="title" idx="4294967295"/>
          </p:nvPr>
        </p:nvSpPr>
        <p:spPr>
          <a:xfrm>
            <a:off x="311700" y="292625"/>
            <a:ext cx="718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DOM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1" name="Google Shape;251;p31"/>
          <p:cNvSpPr txBox="1"/>
          <p:nvPr/>
        </p:nvSpPr>
        <p:spPr>
          <a:xfrm>
            <a:off x="453850" y="813950"/>
            <a:ext cx="7953900" cy="6948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indent="-342900">
              <a:buChar char="•"/>
            </a:pPr>
            <a:r>
              <a:rPr lang="en" sz="2000">
                <a:solidFill>
                  <a:schemeClr val="dk2"/>
                </a:solidFill>
                <a:highlight>
                  <a:srgbClr val="FFFFFF"/>
                </a:highlight>
              </a:rPr>
              <a:t>Antes de </a:t>
            </a:r>
            <a:r>
              <a:rPr lang="en" sz="2000" err="1">
                <a:solidFill>
                  <a:schemeClr val="dk2"/>
                </a:solidFill>
                <a:highlight>
                  <a:srgbClr val="FFFFFF"/>
                </a:highlight>
              </a:rPr>
              <a:t>ver</a:t>
            </a:r>
            <a:r>
              <a:rPr lang="en" sz="2000">
                <a:solidFill>
                  <a:schemeClr val="dk2"/>
                </a:solidFill>
                <a:highlight>
                  <a:srgbClr val="FFFFFF"/>
                </a:highlight>
              </a:rPr>
              <a:t> </a:t>
            </a:r>
            <a:r>
              <a:rPr lang="en" sz="2000" err="1">
                <a:solidFill>
                  <a:schemeClr val="dk2"/>
                </a:solidFill>
                <a:highlight>
                  <a:srgbClr val="FFFFFF"/>
                </a:highlight>
              </a:rPr>
              <a:t>cómo</a:t>
            </a:r>
            <a:r>
              <a:rPr lang="en" sz="2000">
                <a:solidFill>
                  <a:schemeClr val="dk2"/>
                </a:solidFill>
                <a:highlight>
                  <a:srgbClr val="FFFFFF"/>
                </a:highlight>
              </a:rPr>
              <a:t> </a:t>
            </a:r>
            <a:r>
              <a:rPr lang="en" sz="2000" err="1">
                <a:solidFill>
                  <a:schemeClr val="dk2"/>
                </a:solidFill>
                <a:highlight>
                  <a:srgbClr val="FFFFFF"/>
                </a:highlight>
              </a:rPr>
              <a:t>podemos</a:t>
            </a:r>
            <a:r>
              <a:rPr lang="en" sz="2000">
                <a:solidFill>
                  <a:schemeClr val="dk2"/>
                </a:solidFill>
                <a:highlight>
                  <a:srgbClr val="FFFFFF"/>
                </a:highlight>
              </a:rPr>
              <a:t> </a:t>
            </a:r>
            <a:r>
              <a:rPr lang="en" sz="2000" err="1">
                <a:solidFill>
                  <a:schemeClr val="dk2"/>
                </a:solidFill>
                <a:highlight>
                  <a:srgbClr val="FFFFFF"/>
                </a:highlight>
              </a:rPr>
              <a:t>agregar</a:t>
            </a:r>
            <a:r>
              <a:rPr lang="en" sz="2000">
                <a:solidFill>
                  <a:schemeClr val="dk2"/>
                </a:solidFill>
                <a:highlight>
                  <a:srgbClr val="FFFFFF"/>
                </a:highlight>
              </a:rPr>
              <a:t> </a:t>
            </a:r>
            <a:r>
              <a:rPr lang="en" sz="2000" err="1">
                <a:solidFill>
                  <a:schemeClr val="dk2"/>
                </a:solidFill>
                <a:highlight>
                  <a:srgbClr val="FFFFFF"/>
                </a:highlight>
              </a:rPr>
              <a:t>comportamiento</a:t>
            </a:r>
            <a:r>
              <a:rPr lang="en" sz="2000">
                <a:solidFill>
                  <a:schemeClr val="dk2"/>
                </a:solidFill>
                <a:highlight>
                  <a:srgbClr val="FFFFFF"/>
                </a:highlight>
              </a:rPr>
              <a:t> a </a:t>
            </a:r>
            <a:r>
              <a:rPr lang="en" sz="2000" err="1">
                <a:solidFill>
                  <a:schemeClr val="dk2"/>
                </a:solidFill>
                <a:highlight>
                  <a:srgbClr val="FFFFFF"/>
                </a:highlight>
              </a:rPr>
              <a:t>nuestras</a:t>
            </a:r>
            <a:r>
              <a:rPr lang="en" sz="2000">
                <a:solidFill>
                  <a:schemeClr val="dk2"/>
                </a:solidFill>
                <a:highlight>
                  <a:srgbClr val="FFFFFF"/>
                </a:highlight>
              </a:rPr>
              <a:t> </a:t>
            </a:r>
            <a:r>
              <a:rPr lang="en" sz="2000" err="1">
                <a:solidFill>
                  <a:schemeClr val="dk2"/>
                </a:solidFill>
                <a:highlight>
                  <a:srgbClr val="FFFFFF"/>
                </a:highlight>
              </a:rPr>
              <a:t>páginas</a:t>
            </a:r>
            <a:r>
              <a:rPr lang="en" sz="2000">
                <a:solidFill>
                  <a:schemeClr val="dk2"/>
                </a:solidFill>
                <a:highlight>
                  <a:srgbClr val="FFFFFF"/>
                </a:highlight>
              </a:rPr>
              <a:t> con JavaScript, </a:t>
            </a:r>
            <a:r>
              <a:rPr lang="en" sz="2000" err="1">
                <a:solidFill>
                  <a:schemeClr val="dk2"/>
                </a:solidFill>
                <a:highlight>
                  <a:srgbClr val="FFFFFF"/>
                </a:highlight>
              </a:rPr>
              <a:t>tenemos</a:t>
            </a:r>
            <a:r>
              <a:rPr lang="en" sz="2000">
                <a:solidFill>
                  <a:schemeClr val="dk2"/>
                </a:solidFill>
                <a:highlight>
                  <a:srgbClr val="FFFFFF"/>
                </a:highlight>
              </a:rPr>
              <a:t> que </a:t>
            </a:r>
            <a:r>
              <a:rPr lang="en" sz="2000" err="1">
                <a:solidFill>
                  <a:schemeClr val="dk2"/>
                </a:solidFill>
                <a:highlight>
                  <a:srgbClr val="FFFFFF"/>
                </a:highlight>
              </a:rPr>
              <a:t>hablar</a:t>
            </a:r>
            <a:r>
              <a:rPr lang="en" sz="2000">
                <a:solidFill>
                  <a:schemeClr val="dk2"/>
                </a:solidFill>
                <a:highlight>
                  <a:srgbClr val="FFFFFF"/>
                </a:highlight>
              </a:rPr>
              <a:t> del DOM</a:t>
            </a:r>
          </a:p>
          <a:p>
            <a:pPr lvl="0" algn="l">
              <a:spcBef>
                <a:spcPts val="0"/>
              </a:spcBef>
              <a:spcAft>
                <a:spcPts val="0"/>
              </a:spcAft>
            </a:pPr>
            <a:endParaRPr lang="en" sz="20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marL="342900" indent="-342900">
              <a:buChar char="•"/>
            </a:pPr>
            <a:r>
              <a:rPr lang="en" sz="2000">
                <a:solidFill>
                  <a:schemeClr val="dk2"/>
                </a:solidFill>
                <a:highlight>
                  <a:srgbClr val="FFFFFF"/>
                </a:highlight>
              </a:rPr>
              <a:t>El DOM (Document Object Model) es </a:t>
            </a:r>
            <a:r>
              <a:rPr lang="en" sz="2000" err="1">
                <a:solidFill>
                  <a:schemeClr val="dk2"/>
                </a:solidFill>
                <a:highlight>
                  <a:srgbClr val="FFFFFF"/>
                </a:highlight>
              </a:rPr>
              <a:t>una</a:t>
            </a:r>
            <a:r>
              <a:rPr lang="en" sz="2000">
                <a:solidFill>
                  <a:schemeClr val="dk2"/>
                </a:solidFill>
                <a:highlight>
                  <a:srgbClr val="FFFFFF"/>
                </a:highlight>
              </a:rPr>
              <a:t> </a:t>
            </a:r>
            <a:r>
              <a:rPr lang="es-ES" sz="2000">
                <a:solidFill>
                  <a:schemeClr val="dk2"/>
                </a:solidFill>
                <a:highlight>
                  <a:srgbClr val="FFFFFF"/>
                </a:highlight>
              </a:rPr>
              <a:t>representación, </a:t>
            </a:r>
            <a:r>
              <a:rPr lang="en" sz="2000" err="1">
                <a:solidFill>
                  <a:schemeClr val="dk2"/>
                </a:solidFill>
                <a:highlight>
                  <a:srgbClr val="FFFFFF"/>
                </a:highlight>
              </a:rPr>
              <a:t>en</a:t>
            </a:r>
            <a:r>
              <a:rPr lang="en" sz="2000">
                <a:solidFill>
                  <a:schemeClr val="dk2"/>
                </a:solidFill>
                <a:highlight>
                  <a:srgbClr val="FFFFFF"/>
                </a:highlight>
              </a:rPr>
              <a:t> forma de árbol, </a:t>
            </a:r>
            <a:r>
              <a:rPr lang="es-ES" sz="2000">
                <a:solidFill>
                  <a:schemeClr val="dk2"/>
                </a:solidFill>
                <a:highlight>
                  <a:srgbClr val="FFFFFF"/>
                </a:highlight>
              </a:rPr>
              <a:t>del documento (</a:t>
            </a:r>
            <a:r>
              <a:rPr lang="es-ES" sz="2000" err="1">
                <a:solidFill>
                  <a:schemeClr val="dk2"/>
                </a:solidFill>
                <a:highlight>
                  <a:srgbClr val="FFFFFF"/>
                </a:highlight>
              </a:rPr>
              <a:t>html</a:t>
            </a:r>
            <a:r>
              <a:rPr lang="es-ES" sz="2000">
                <a:solidFill>
                  <a:schemeClr val="dk2"/>
                </a:solidFill>
                <a:highlight>
                  <a:srgbClr val="FFFFFF"/>
                </a:highlight>
              </a:rPr>
              <a:t>) como un grupo de nodos y objetos estructurados que tienen propiedades y métodos</a:t>
            </a:r>
            <a:endParaRPr sz="20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marL="342900" lvl="0" indent="-342900" algn="l">
              <a:spcBef>
                <a:spcPts val="0"/>
              </a:spcBef>
              <a:spcAft>
                <a:spcPts val="0"/>
              </a:spcAft>
              <a:buChar char="•"/>
            </a:pPr>
            <a:endParaRPr lang="es-ES" sz="20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marL="342900" indent="-342900">
              <a:buChar char="•"/>
            </a:pPr>
            <a:r>
              <a:rPr lang="es-ES" sz="2000">
                <a:solidFill>
                  <a:schemeClr val="dk2"/>
                </a:solidFill>
                <a:highlight>
                  <a:srgbClr val="FFFFFF"/>
                </a:highlight>
              </a:rPr>
              <a:t>En JavaScript, cuando hablamos del DOM hacemos referencia a esta estructura, con la cuál podemos interactuar ya sea añadiendo nuevas etiquetas, modificando o eliminando otras, cambiando sus atributos HTML, añadiendo clases, cambiando el contenido de texto, </a:t>
            </a:r>
            <a:r>
              <a:rPr lang="es-ES" sz="2000" err="1">
                <a:solidFill>
                  <a:schemeClr val="dk2"/>
                </a:solidFill>
                <a:highlight>
                  <a:srgbClr val="FFFFFF"/>
                </a:highlight>
              </a:rPr>
              <a:t>etc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2"/>
              </a:solidFill>
              <a:highlight>
                <a:srgbClr val="FFFFFF"/>
              </a:highlight>
            </a:endParaRPr>
          </a:p>
          <a:p>
            <a:endParaRPr lang="en" sz="2000">
              <a:solidFill>
                <a:srgbClr val="595959"/>
              </a:solidFill>
              <a:highlight>
                <a:srgbClr val="FFFFFF"/>
              </a:highlight>
            </a:endParaRPr>
          </a:p>
          <a:p>
            <a:endParaRPr lang="en" sz="2000">
              <a:solidFill>
                <a:srgbClr val="595959"/>
              </a:solidFill>
              <a:highlight>
                <a:srgbClr val="FFFFFF"/>
              </a:highlight>
            </a:endParaRPr>
          </a:p>
          <a:p>
            <a:endParaRPr lang="en" sz="2000">
              <a:solidFill>
                <a:srgbClr val="595959"/>
              </a:solidFill>
              <a:highlight>
                <a:srgbClr val="FFFFFF"/>
              </a:highlight>
            </a:endParaRPr>
          </a:p>
          <a:p>
            <a:endParaRPr lang="en" sz="2000">
              <a:solidFill>
                <a:srgbClr val="595959"/>
              </a:solidFill>
              <a:highlight>
                <a:srgbClr val="EEFF4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console.log(x); // </a:t>
            </a:r>
            <a:r>
              <a:rPr lang="en" sz="1000" err="1">
                <a:solidFill>
                  <a:srgbClr val="FFFFFF"/>
                </a:solidFill>
              </a:rPr>
              <a:t>ReferenceError</a:t>
            </a:r>
            <a:endParaRPr sz="1000" err="1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con</a:t>
            </a:r>
            <a:endParaRPr sz="2000">
              <a:solidFill>
                <a:schemeClr val="dk2"/>
              </a:solidFill>
              <a:highlight>
                <a:schemeClr val="accent6"/>
              </a:highlight>
            </a:endParaRPr>
          </a:p>
        </p:txBody>
      </p:sp>
      <p:sp>
        <p:nvSpPr>
          <p:cNvPr id="252" name="Google Shape;252;p31"/>
          <p:cNvSpPr txBox="1">
            <a:spLocks noGrp="1"/>
          </p:cNvSpPr>
          <p:nvPr>
            <p:ph type="body" idx="4294967295"/>
          </p:nvPr>
        </p:nvSpPr>
        <p:spPr>
          <a:xfrm>
            <a:off x="8084200" y="110825"/>
            <a:ext cx="856500" cy="334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725"/>
              <a:buNone/>
            </a:pPr>
            <a:r>
              <a:rPr lang="en" sz="1230" b="1">
                <a:solidFill>
                  <a:srgbClr val="052E65"/>
                </a:solidFill>
                <a:latin typeface="Roboto"/>
                <a:ea typeface="Roboto"/>
                <a:cs typeface="Roboto"/>
                <a:sym typeface="Roboto"/>
              </a:rPr>
              <a:t>PW2024</a:t>
            </a:r>
            <a:endParaRPr sz="1230" b="1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1200"/>
              </a:spcBef>
              <a:spcAft>
                <a:spcPts val="0"/>
              </a:spcAft>
              <a:buSzPts val="725"/>
              <a:buNone/>
            </a:pPr>
            <a:endParaRPr sz="1230" b="1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1200"/>
              </a:spcBef>
              <a:spcAft>
                <a:spcPts val="1200"/>
              </a:spcAft>
              <a:buSzPts val="725"/>
              <a:buNone/>
            </a:pPr>
            <a:endParaRPr sz="1230" b="1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6427423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31"/>
          <p:cNvPicPr preferRelativeResize="0"/>
          <p:nvPr/>
        </p:nvPicPr>
        <p:blipFill rotWithShape="1">
          <a:blip r:embed="rId3">
            <a:alphaModFix/>
          </a:blip>
          <a:srcRect t="19175" r="70648" b="28517"/>
          <a:stretch/>
        </p:blipFill>
        <p:spPr>
          <a:xfrm>
            <a:off x="6460100" y="0"/>
            <a:ext cx="2683899" cy="3588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31"/>
          <p:cNvPicPr preferRelativeResize="0"/>
          <p:nvPr/>
        </p:nvPicPr>
        <p:blipFill rotWithShape="1">
          <a:blip r:embed="rId3">
            <a:alphaModFix/>
          </a:blip>
          <a:srcRect l="71293" t="21052" b="33614"/>
          <a:stretch/>
        </p:blipFill>
        <p:spPr>
          <a:xfrm>
            <a:off x="0" y="2033475"/>
            <a:ext cx="2624924" cy="3110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8015" y="4693225"/>
            <a:ext cx="692787" cy="334201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1"/>
          <p:cNvSpPr txBox="1">
            <a:spLocks noGrp="1"/>
          </p:cNvSpPr>
          <p:nvPr>
            <p:ph type="title" idx="4294967295"/>
          </p:nvPr>
        </p:nvSpPr>
        <p:spPr>
          <a:xfrm>
            <a:off x="311700" y="292625"/>
            <a:ext cx="718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DOM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1" name="Google Shape;251;p31"/>
          <p:cNvSpPr txBox="1"/>
          <p:nvPr/>
        </p:nvSpPr>
        <p:spPr>
          <a:xfrm>
            <a:off x="453850" y="813950"/>
            <a:ext cx="7953900" cy="356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indent="-342900">
              <a:buChar char="•"/>
            </a:pPr>
            <a:endParaRPr lang="en" sz="20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2"/>
              </a:solidFill>
              <a:highlight>
                <a:srgbClr val="FFFFFF"/>
              </a:highlight>
            </a:endParaRPr>
          </a:p>
          <a:p>
            <a:endParaRPr lang="en" sz="2000">
              <a:solidFill>
                <a:srgbClr val="595959"/>
              </a:solidFill>
              <a:highlight>
                <a:srgbClr val="FFFFFF"/>
              </a:highlight>
            </a:endParaRPr>
          </a:p>
          <a:p>
            <a:endParaRPr lang="en" sz="2000">
              <a:solidFill>
                <a:srgbClr val="595959"/>
              </a:solidFill>
              <a:highlight>
                <a:srgbClr val="FFFFFF"/>
              </a:highlight>
            </a:endParaRPr>
          </a:p>
          <a:p>
            <a:endParaRPr lang="en" sz="2000">
              <a:solidFill>
                <a:srgbClr val="595959"/>
              </a:solidFill>
              <a:highlight>
                <a:srgbClr val="FFFFFF"/>
              </a:highlight>
            </a:endParaRPr>
          </a:p>
          <a:p>
            <a:endParaRPr lang="en" sz="2000">
              <a:solidFill>
                <a:srgbClr val="595959"/>
              </a:solidFill>
              <a:highlight>
                <a:srgbClr val="EEFF4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console.log(x); // </a:t>
            </a:r>
            <a:r>
              <a:rPr lang="en" sz="1000" err="1">
                <a:solidFill>
                  <a:srgbClr val="FFFFFF"/>
                </a:solidFill>
              </a:rPr>
              <a:t>ReferenceError</a:t>
            </a:r>
            <a:endParaRPr sz="1000" err="1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con</a:t>
            </a:r>
            <a:endParaRPr sz="2000">
              <a:solidFill>
                <a:schemeClr val="dk2"/>
              </a:solidFill>
              <a:highlight>
                <a:schemeClr val="accent6"/>
              </a:highlight>
            </a:endParaRPr>
          </a:p>
        </p:txBody>
      </p:sp>
      <p:sp>
        <p:nvSpPr>
          <p:cNvPr id="252" name="Google Shape;252;p31"/>
          <p:cNvSpPr txBox="1">
            <a:spLocks noGrp="1"/>
          </p:cNvSpPr>
          <p:nvPr>
            <p:ph type="body" idx="4294967295"/>
          </p:nvPr>
        </p:nvSpPr>
        <p:spPr>
          <a:xfrm>
            <a:off x="8084200" y="110825"/>
            <a:ext cx="856500" cy="334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725"/>
              <a:buNone/>
            </a:pPr>
            <a:r>
              <a:rPr lang="en" sz="1230" b="1">
                <a:solidFill>
                  <a:srgbClr val="052E65"/>
                </a:solidFill>
                <a:latin typeface="Roboto"/>
                <a:ea typeface="Roboto"/>
                <a:cs typeface="Roboto"/>
                <a:sym typeface="Roboto"/>
              </a:rPr>
              <a:t>PW2024</a:t>
            </a:r>
            <a:endParaRPr sz="1230" b="1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1200"/>
              </a:spcBef>
              <a:spcAft>
                <a:spcPts val="0"/>
              </a:spcAft>
              <a:buSzPts val="725"/>
              <a:buNone/>
            </a:pPr>
            <a:endParaRPr sz="1230" b="1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1200"/>
              </a:spcBef>
              <a:spcAft>
                <a:spcPts val="1200"/>
              </a:spcAft>
              <a:buSzPts val="725"/>
              <a:buNone/>
            </a:pPr>
            <a:endParaRPr sz="1230" b="1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Imagen 1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24F5626C-6E95-0D1A-0262-9C316BB72C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018" y="957499"/>
            <a:ext cx="7759050" cy="3277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8156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31"/>
          <p:cNvPicPr preferRelativeResize="0"/>
          <p:nvPr/>
        </p:nvPicPr>
        <p:blipFill rotWithShape="1">
          <a:blip r:embed="rId3">
            <a:alphaModFix/>
          </a:blip>
          <a:srcRect t="19175" r="70648" b="28517"/>
          <a:stretch/>
        </p:blipFill>
        <p:spPr>
          <a:xfrm>
            <a:off x="6460100" y="0"/>
            <a:ext cx="2683899" cy="3588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31"/>
          <p:cNvPicPr preferRelativeResize="0"/>
          <p:nvPr/>
        </p:nvPicPr>
        <p:blipFill rotWithShape="1">
          <a:blip r:embed="rId3">
            <a:alphaModFix/>
          </a:blip>
          <a:srcRect l="71293" t="21052" b="33614"/>
          <a:stretch/>
        </p:blipFill>
        <p:spPr>
          <a:xfrm>
            <a:off x="0" y="2033475"/>
            <a:ext cx="2624924" cy="3110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8015" y="4693225"/>
            <a:ext cx="692787" cy="334201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1"/>
          <p:cNvSpPr txBox="1">
            <a:spLocks noGrp="1"/>
          </p:cNvSpPr>
          <p:nvPr>
            <p:ph type="title" idx="4294967295"/>
          </p:nvPr>
        </p:nvSpPr>
        <p:spPr>
          <a:xfrm>
            <a:off x="311700" y="292625"/>
            <a:ext cx="718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en" b="1" err="1">
                <a:ea typeface="Roboto"/>
                <a:sym typeface="Roboto"/>
              </a:rPr>
              <a:t>Interacción</a:t>
            </a:r>
            <a:r>
              <a:rPr lang="en" b="1">
                <a:ea typeface="Roboto"/>
                <a:sym typeface="Roboto"/>
              </a:rPr>
              <a:t> con </a:t>
            </a:r>
            <a:r>
              <a:rPr lang="en" b="1" err="1">
                <a:ea typeface="Roboto"/>
                <a:sym typeface="Roboto"/>
              </a:rPr>
              <a:t>el</a:t>
            </a:r>
            <a:r>
              <a:rPr lang="en" b="1">
                <a:ea typeface="Roboto"/>
                <a:sym typeface="Roboto"/>
              </a:rPr>
              <a:t> DOM</a:t>
            </a:r>
            <a:endParaRPr lang="en">
              <a:ea typeface="Roboto"/>
              <a:sym typeface="Roboto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 lang="en" b="1">
              <a:latin typeface="Roboto"/>
              <a:ea typeface="Roboto"/>
              <a:cs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1" name="Google Shape;251;p31"/>
          <p:cNvSpPr txBox="1"/>
          <p:nvPr/>
        </p:nvSpPr>
        <p:spPr>
          <a:xfrm>
            <a:off x="453850" y="813950"/>
            <a:ext cx="7953900" cy="6332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indent="-342900">
              <a:buChar char="•"/>
            </a:pPr>
            <a:r>
              <a:rPr lang="en" sz="2000">
                <a:solidFill>
                  <a:schemeClr val="dk2"/>
                </a:solidFill>
                <a:highlight>
                  <a:srgbClr val="FFFFFF"/>
                </a:highlight>
              </a:rPr>
              <a:t>Podemos acceder al DOM con JavaScript </a:t>
            </a:r>
            <a:r>
              <a:rPr lang="en" sz="2000" err="1">
                <a:solidFill>
                  <a:schemeClr val="dk2"/>
                </a:solidFill>
                <a:highlight>
                  <a:srgbClr val="FFFFFF"/>
                </a:highlight>
              </a:rPr>
              <a:t>usando</a:t>
            </a:r>
            <a:r>
              <a:rPr lang="en" sz="2000">
                <a:solidFill>
                  <a:schemeClr val="dk2"/>
                </a:solidFill>
                <a:highlight>
                  <a:srgbClr val="FFFFFF"/>
                </a:highlight>
              </a:rPr>
              <a:t> la </a:t>
            </a:r>
            <a:r>
              <a:rPr lang="en" sz="2000" err="1">
                <a:solidFill>
                  <a:schemeClr val="dk2"/>
                </a:solidFill>
                <a:highlight>
                  <a:srgbClr val="FFFFFF"/>
                </a:highlight>
              </a:rPr>
              <a:t>interfaz</a:t>
            </a:r>
            <a:r>
              <a:rPr lang="en" sz="2000">
                <a:solidFill>
                  <a:schemeClr val="dk2"/>
                </a:solidFill>
                <a:highlight>
                  <a:srgbClr val="FFFFFF"/>
                </a:highlight>
              </a:rPr>
              <a:t> / </a:t>
            </a:r>
            <a:r>
              <a:rPr lang="en" sz="2000" err="1">
                <a:solidFill>
                  <a:schemeClr val="dk2"/>
                </a:solidFill>
                <a:highlight>
                  <a:srgbClr val="FFFFFF"/>
                </a:highlight>
              </a:rPr>
              <a:t>objeto</a:t>
            </a:r>
            <a:r>
              <a:rPr lang="en" sz="2000">
                <a:solidFill>
                  <a:schemeClr val="dk2"/>
                </a:solidFill>
                <a:highlight>
                  <a:srgbClr val="FFFFFF"/>
                </a:highlight>
              </a:rPr>
              <a:t> </a:t>
            </a:r>
            <a:r>
              <a:rPr lang="en" sz="2000" b="1">
                <a:solidFill>
                  <a:schemeClr val="dk2"/>
                </a:solidFill>
                <a:highlight>
                  <a:srgbClr val="FFFFFF"/>
                </a:highlight>
              </a:rPr>
              <a:t>document</a:t>
            </a:r>
            <a:r>
              <a:rPr lang="en" sz="2000">
                <a:solidFill>
                  <a:schemeClr val="dk2"/>
                </a:solidFill>
                <a:highlight>
                  <a:srgbClr val="FFFFFF"/>
                </a:highlight>
              </a:rPr>
              <a:t>, que </a:t>
            </a:r>
            <a:r>
              <a:rPr lang="en" sz="2000" err="1">
                <a:solidFill>
                  <a:schemeClr val="dk2"/>
                </a:solidFill>
                <a:highlight>
                  <a:srgbClr val="FFFFFF"/>
                </a:highlight>
              </a:rPr>
              <a:t>representa</a:t>
            </a:r>
            <a:r>
              <a:rPr lang="en" sz="2000">
                <a:solidFill>
                  <a:schemeClr val="dk2"/>
                </a:solidFill>
                <a:highlight>
                  <a:srgbClr val="FFFFFF"/>
                </a:highlight>
              </a:rPr>
              <a:t> al HTML </a:t>
            </a:r>
            <a:r>
              <a:rPr lang="en" sz="2000" err="1">
                <a:solidFill>
                  <a:schemeClr val="dk2"/>
                </a:solidFill>
                <a:highlight>
                  <a:srgbClr val="FFFFFF"/>
                </a:highlight>
              </a:rPr>
              <a:t>en</a:t>
            </a:r>
            <a:r>
              <a:rPr lang="en" sz="2000">
                <a:solidFill>
                  <a:schemeClr val="dk2"/>
                </a:solidFill>
                <a:highlight>
                  <a:srgbClr val="FFFFFF"/>
                </a:highlight>
              </a:rPr>
              <a:t> </a:t>
            </a:r>
            <a:r>
              <a:rPr lang="en" sz="2000" err="1">
                <a:solidFill>
                  <a:schemeClr val="dk2"/>
                </a:solidFill>
                <a:highlight>
                  <a:srgbClr val="FFFFFF"/>
                </a:highlight>
              </a:rPr>
              <a:t>su</a:t>
            </a:r>
            <a:r>
              <a:rPr lang="en" sz="2000">
                <a:solidFill>
                  <a:schemeClr val="dk2"/>
                </a:solidFill>
                <a:highlight>
                  <a:srgbClr val="FFFFFF"/>
                </a:highlight>
              </a:rPr>
              <a:t> </a:t>
            </a:r>
            <a:r>
              <a:rPr lang="en" sz="2000" err="1">
                <a:solidFill>
                  <a:schemeClr val="dk2"/>
                </a:solidFill>
                <a:highlight>
                  <a:srgbClr val="FFFFFF"/>
                </a:highlight>
              </a:rPr>
              <a:t>estructura</a:t>
            </a:r>
            <a:r>
              <a:rPr lang="en" sz="2000">
                <a:solidFill>
                  <a:schemeClr val="dk2"/>
                </a:solidFill>
                <a:highlight>
                  <a:srgbClr val="FFFFFF"/>
                </a:highlight>
              </a:rPr>
              <a:t> de árbol</a:t>
            </a:r>
          </a:p>
          <a:p>
            <a:pPr marL="342900" lvl="0" indent="-342900" algn="l">
              <a:spcBef>
                <a:spcPts val="0"/>
              </a:spcBef>
              <a:spcAft>
                <a:spcPts val="0"/>
              </a:spcAft>
              <a:buChar char="•"/>
            </a:pPr>
            <a:endParaRPr lang="en" sz="20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marL="342900" indent="-342900">
              <a:buChar char="•"/>
            </a:pPr>
            <a:r>
              <a:rPr lang="en" sz="2000">
                <a:solidFill>
                  <a:schemeClr val="dk2"/>
                </a:solidFill>
                <a:highlight>
                  <a:srgbClr val="FFFFFF"/>
                </a:highlight>
              </a:rPr>
              <a:t>La </a:t>
            </a:r>
            <a:r>
              <a:rPr lang="en" sz="2000" err="1">
                <a:solidFill>
                  <a:schemeClr val="dk2"/>
                </a:solidFill>
                <a:highlight>
                  <a:srgbClr val="FFFFFF"/>
                </a:highlight>
              </a:rPr>
              <a:t>interfaz</a:t>
            </a:r>
            <a:r>
              <a:rPr lang="en" sz="2000">
                <a:solidFill>
                  <a:schemeClr val="dk2"/>
                </a:solidFill>
                <a:highlight>
                  <a:srgbClr val="FFFFFF"/>
                </a:highlight>
              </a:rPr>
              <a:t> </a:t>
            </a:r>
            <a:r>
              <a:rPr lang="en" sz="2000" b="1">
                <a:solidFill>
                  <a:schemeClr val="dk2"/>
                </a:solidFill>
                <a:highlight>
                  <a:srgbClr val="FFFFFF"/>
                </a:highlight>
              </a:rPr>
              <a:t>window </a:t>
            </a:r>
            <a:r>
              <a:rPr lang="en" sz="2000" err="1">
                <a:solidFill>
                  <a:schemeClr val="dk2"/>
                </a:solidFill>
                <a:highlight>
                  <a:srgbClr val="FFFFFF"/>
                </a:highlight>
              </a:rPr>
              <a:t>también</a:t>
            </a:r>
            <a:r>
              <a:rPr lang="en" sz="2000">
                <a:solidFill>
                  <a:schemeClr val="dk2"/>
                </a:solidFill>
                <a:highlight>
                  <a:srgbClr val="FFFFFF"/>
                </a:highlight>
              </a:rPr>
              <a:t> es </a:t>
            </a:r>
            <a:r>
              <a:rPr lang="en" sz="2000" err="1">
                <a:solidFill>
                  <a:schemeClr val="dk2"/>
                </a:solidFill>
                <a:highlight>
                  <a:srgbClr val="FFFFFF"/>
                </a:highlight>
              </a:rPr>
              <a:t>relevante</a:t>
            </a:r>
            <a:r>
              <a:rPr lang="en" sz="2000">
                <a:solidFill>
                  <a:schemeClr val="dk2"/>
                </a:solidFill>
                <a:highlight>
                  <a:srgbClr val="FFFFFF"/>
                </a:highlight>
              </a:rPr>
              <a:t>, </a:t>
            </a:r>
            <a:r>
              <a:rPr lang="en" sz="2000" err="1">
                <a:solidFill>
                  <a:schemeClr val="dk2"/>
                </a:solidFill>
                <a:highlight>
                  <a:srgbClr val="FFFFFF"/>
                </a:highlight>
              </a:rPr>
              <a:t>siendo</a:t>
            </a:r>
            <a:r>
              <a:rPr lang="en" sz="2000">
                <a:solidFill>
                  <a:schemeClr val="dk2"/>
                </a:solidFill>
                <a:highlight>
                  <a:srgbClr val="FFFFFF"/>
                </a:highlight>
              </a:rPr>
              <a:t> </a:t>
            </a:r>
            <a:r>
              <a:rPr lang="en" sz="2000" err="1">
                <a:solidFill>
                  <a:schemeClr val="dk2"/>
                </a:solidFill>
                <a:highlight>
                  <a:srgbClr val="FFFFFF"/>
                </a:highlight>
              </a:rPr>
              <a:t>una</a:t>
            </a:r>
            <a:r>
              <a:rPr lang="en" sz="2000">
                <a:solidFill>
                  <a:schemeClr val="dk2"/>
                </a:solidFill>
                <a:highlight>
                  <a:srgbClr val="FFFFFF"/>
                </a:highlight>
              </a:rPr>
              <a:t> </a:t>
            </a:r>
            <a:r>
              <a:rPr lang="en" sz="2000" err="1">
                <a:solidFill>
                  <a:schemeClr val="dk2"/>
                </a:solidFill>
                <a:highlight>
                  <a:srgbClr val="FFFFFF"/>
                </a:highlight>
              </a:rPr>
              <a:t>referencia</a:t>
            </a:r>
            <a:r>
              <a:rPr lang="en" sz="2000">
                <a:solidFill>
                  <a:schemeClr val="dk2"/>
                </a:solidFill>
                <a:highlight>
                  <a:srgbClr val="FFFFFF"/>
                </a:highlight>
              </a:rPr>
              <a:t> </a:t>
            </a:r>
            <a:r>
              <a:rPr lang="en" sz="2000" err="1">
                <a:solidFill>
                  <a:schemeClr val="dk2"/>
                </a:solidFill>
                <a:highlight>
                  <a:srgbClr val="FFFFFF"/>
                </a:highlight>
              </a:rPr>
              <a:t>directa</a:t>
            </a:r>
            <a:r>
              <a:rPr lang="en" sz="2000">
                <a:solidFill>
                  <a:schemeClr val="dk2"/>
                </a:solidFill>
                <a:highlight>
                  <a:srgbClr val="FFFFFF"/>
                </a:highlight>
              </a:rPr>
              <a:t> al </a:t>
            </a:r>
            <a:r>
              <a:rPr lang="en" sz="2000" err="1">
                <a:solidFill>
                  <a:schemeClr val="dk2"/>
                </a:solidFill>
                <a:highlight>
                  <a:srgbClr val="FFFFFF"/>
                </a:highlight>
              </a:rPr>
              <a:t>navegador</a:t>
            </a:r>
          </a:p>
          <a:p>
            <a:pPr marL="342900" lvl="0" indent="-342900" algn="l">
              <a:spcBef>
                <a:spcPts val="0"/>
              </a:spcBef>
              <a:spcAft>
                <a:spcPts val="0"/>
              </a:spcAft>
              <a:buChar char="•"/>
            </a:pPr>
            <a:endParaRPr lang="en" sz="20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marL="342900" indent="-342900">
              <a:buChar char="•"/>
            </a:pPr>
            <a:r>
              <a:rPr lang="en" sz="2000" err="1">
                <a:solidFill>
                  <a:schemeClr val="dk2"/>
                </a:solidFill>
                <a:highlight>
                  <a:srgbClr val="FFFFFF"/>
                </a:highlight>
              </a:rPr>
              <a:t>Estas</a:t>
            </a:r>
            <a:r>
              <a:rPr lang="en" sz="2000">
                <a:solidFill>
                  <a:schemeClr val="dk2"/>
                </a:solidFill>
                <a:highlight>
                  <a:srgbClr val="FFFFFF"/>
                </a:highlight>
              </a:rPr>
              <a:t> interfaces </a:t>
            </a:r>
            <a:r>
              <a:rPr lang="en" sz="2000" err="1">
                <a:solidFill>
                  <a:schemeClr val="dk2"/>
                </a:solidFill>
                <a:highlight>
                  <a:srgbClr val="FFFFFF"/>
                </a:highlight>
              </a:rPr>
              <a:t>cuentan</a:t>
            </a:r>
            <a:r>
              <a:rPr lang="en" sz="2000">
                <a:solidFill>
                  <a:schemeClr val="dk2"/>
                </a:solidFill>
                <a:highlight>
                  <a:srgbClr val="FFFFFF"/>
                </a:highlight>
              </a:rPr>
              <a:t> con </a:t>
            </a:r>
            <a:r>
              <a:rPr lang="en" sz="2000" err="1">
                <a:solidFill>
                  <a:schemeClr val="dk2"/>
                </a:solidFill>
                <a:highlight>
                  <a:srgbClr val="FFFFFF"/>
                </a:highlight>
              </a:rPr>
              <a:t>diferentes</a:t>
            </a:r>
            <a:r>
              <a:rPr lang="en" sz="2000">
                <a:solidFill>
                  <a:schemeClr val="dk2"/>
                </a:solidFill>
                <a:highlight>
                  <a:srgbClr val="FFFFFF"/>
                </a:highlight>
              </a:rPr>
              <a:t> </a:t>
            </a:r>
            <a:r>
              <a:rPr lang="en" sz="2000" err="1">
                <a:solidFill>
                  <a:schemeClr val="dk2"/>
                </a:solidFill>
                <a:highlight>
                  <a:srgbClr val="FFFFFF"/>
                </a:highlight>
              </a:rPr>
              <a:t>métodos</a:t>
            </a:r>
            <a:r>
              <a:rPr lang="en" sz="2000">
                <a:solidFill>
                  <a:schemeClr val="dk2"/>
                </a:solidFill>
                <a:highlight>
                  <a:srgbClr val="FFFFFF"/>
                </a:highlight>
              </a:rPr>
              <a:t> que </a:t>
            </a:r>
            <a:r>
              <a:rPr lang="en" sz="2000" err="1">
                <a:solidFill>
                  <a:schemeClr val="dk2"/>
                </a:solidFill>
                <a:highlight>
                  <a:srgbClr val="FFFFFF"/>
                </a:highlight>
              </a:rPr>
              <a:t>podemos</a:t>
            </a:r>
            <a:r>
              <a:rPr lang="en" sz="2000">
                <a:solidFill>
                  <a:schemeClr val="dk2"/>
                </a:solidFill>
                <a:highlight>
                  <a:srgbClr val="FFFFFF"/>
                </a:highlight>
              </a:rPr>
              <a:t> </a:t>
            </a:r>
            <a:r>
              <a:rPr lang="en" sz="2000" err="1">
                <a:solidFill>
                  <a:schemeClr val="dk2"/>
                </a:solidFill>
                <a:highlight>
                  <a:srgbClr val="FFFFFF"/>
                </a:highlight>
              </a:rPr>
              <a:t>utilizar</a:t>
            </a:r>
            <a:r>
              <a:rPr lang="en" sz="2000">
                <a:solidFill>
                  <a:schemeClr val="dk2"/>
                </a:solidFill>
                <a:highlight>
                  <a:srgbClr val="FFFFFF"/>
                </a:highlight>
              </a:rPr>
              <a:t> para manipular </a:t>
            </a:r>
            <a:r>
              <a:rPr lang="en" sz="2000" err="1">
                <a:solidFill>
                  <a:schemeClr val="dk2"/>
                </a:solidFill>
                <a:highlight>
                  <a:srgbClr val="FFFFFF"/>
                </a:highlight>
              </a:rPr>
              <a:t>el</a:t>
            </a:r>
            <a:r>
              <a:rPr lang="en" sz="2000">
                <a:solidFill>
                  <a:schemeClr val="dk2"/>
                </a:solidFill>
                <a:highlight>
                  <a:srgbClr val="FFFFFF"/>
                </a:highlight>
              </a:rPr>
              <a:t> DOM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har char="•"/>
            </a:pPr>
            <a:endParaRPr lang="en" sz="2000" b="1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2"/>
              </a:solidFill>
              <a:highlight>
                <a:srgbClr val="FFFFFF"/>
              </a:highlight>
            </a:endParaRPr>
          </a:p>
          <a:p>
            <a:endParaRPr lang="en" sz="2000">
              <a:solidFill>
                <a:srgbClr val="595959"/>
              </a:solidFill>
              <a:highlight>
                <a:srgbClr val="FFFFFF"/>
              </a:highlight>
            </a:endParaRPr>
          </a:p>
          <a:p>
            <a:endParaRPr lang="en" sz="2000">
              <a:solidFill>
                <a:srgbClr val="595959"/>
              </a:solidFill>
              <a:highlight>
                <a:srgbClr val="FFFFFF"/>
              </a:highlight>
            </a:endParaRPr>
          </a:p>
          <a:p>
            <a:endParaRPr lang="en" sz="1500">
              <a:solidFill>
                <a:srgbClr val="595959"/>
              </a:solidFill>
              <a:highlight>
                <a:srgbClr val="FFFFFF"/>
              </a:highlight>
            </a:endParaRPr>
          </a:p>
          <a:p>
            <a:endParaRPr lang="en" sz="1500">
              <a:solidFill>
                <a:srgbClr val="595959"/>
              </a:solidFill>
              <a:highlight>
                <a:srgbClr val="FFFFFF"/>
              </a:highlight>
            </a:endParaRPr>
          </a:p>
          <a:p>
            <a:endParaRPr lang="en" sz="1500">
              <a:solidFill>
                <a:srgbClr val="595959"/>
              </a:solidFill>
              <a:highlight>
                <a:srgbClr val="FFFFFF"/>
              </a:highlight>
            </a:endParaRPr>
          </a:p>
          <a:p>
            <a:endParaRPr lang="en" sz="2000">
              <a:solidFill>
                <a:srgbClr val="595959"/>
              </a:solidFill>
              <a:highlight>
                <a:srgbClr val="FFFFFF"/>
              </a:highlight>
            </a:endParaRPr>
          </a:p>
          <a:p>
            <a:endParaRPr lang="en" sz="2000">
              <a:solidFill>
                <a:srgbClr val="595959"/>
              </a:solidFill>
              <a:highlight>
                <a:srgbClr val="FFFFFF"/>
              </a:highlight>
            </a:endParaRPr>
          </a:p>
          <a:p>
            <a:endParaRPr lang="en" sz="2000">
              <a:solidFill>
                <a:srgbClr val="595959"/>
              </a:solidFill>
              <a:highlight>
                <a:srgbClr val="FFFFFF"/>
              </a:highlight>
            </a:endParaRPr>
          </a:p>
          <a:p>
            <a:endParaRPr lang="en" sz="2000">
              <a:solidFill>
                <a:srgbClr val="595959"/>
              </a:solidFill>
              <a:highlight>
                <a:srgbClr val="EEFF4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console.log(x); // </a:t>
            </a:r>
            <a:r>
              <a:rPr lang="en" sz="1000" err="1">
                <a:solidFill>
                  <a:srgbClr val="FFFFFF"/>
                </a:solidFill>
              </a:rPr>
              <a:t>ReferenceError</a:t>
            </a:r>
            <a:endParaRPr sz="1000" err="1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con</a:t>
            </a:r>
            <a:endParaRPr sz="2000">
              <a:solidFill>
                <a:schemeClr val="dk2"/>
              </a:solidFill>
              <a:highlight>
                <a:schemeClr val="accent6"/>
              </a:highlight>
            </a:endParaRPr>
          </a:p>
        </p:txBody>
      </p:sp>
      <p:sp>
        <p:nvSpPr>
          <p:cNvPr id="252" name="Google Shape;252;p31"/>
          <p:cNvSpPr txBox="1">
            <a:spLocks noGrp="1"/>
          </p:cNvSpPr>
          <p:nvPr>
            <p:ph type="body" idx="4294967295"/>
          </p:nvPr>
        </p:nvSpPr>
        <p:spPr>
          <a:xfrm>
            <a:off x="8084200" y="110825"/>
            <a:ext cx="856500" cy="334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725"/>
              <a:buNone/>
            </a:pPr>
            <a:r>
              <a:rPr lang="en" sz="1230" b="1">
                <a:solidFill>
                  <a:srgbClr val="052E65"/>
                </a:solidFill>
                <a:latin typeface="Roboto"/>
                <a:ea typeface="Roboto"/>
                <a:cs typeface="Roboto"/>
                <a:sym typeface="Roboto"/>
              </a:rPr>
              <a:t>PW2024</a:t>
            </a:r>
            <a:endParaRPr sz="1230" b="1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1200"/>
              </a:spcBef>
              <a:spcAft>
                <a:spcPts val="0"/>
              </a:spcAft>
              <a:buSzPts val="725"/>
              <a:buNone/>
            </a:pPr>
            <a:endParaRPr sz="1230" b="1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1200"/>
              </a:spcBef>
              <a:spcAft>
                <a:spcPts val="1200"/>
              </a:spcAft>
              <a:buSzPts val="725"/>
              <a:buNone/>
            </a:pPr>
            <a:endParaRPr sz="1230" b="1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8541695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31"/>
          <p:cNvPicPr preferRelativeResize="0"/>
          <p:nvPr/>
        </p:nvPicPr>
        <p:blipFill rotWithShape="1">
          <a:blip r:embed="rId3">
            <a:alphaModFix/>
          </a:blip>
          <a:srcRect t="19175" r="70648" b="28517"/>
          <a:stretch/>
        </p:blipFill>
        <p:spPr>
          <a:xfrm>
            <a:off x="6460100" y="0"/>
            <a:ext cx="2683899" cy="3588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31"/>
          <p:cNvPicPr preferRelativeResize="0"/>
          <p:nvPr/>
        </p:nvPicPr>
        <p:blipFill rotWithShape="1">
          <a:blip r:embed="rId3">
            <a:alphaModFix/>
          </a:blip>
          <a:srcRect l="71293" t="21052" b="33614"/>
          <a:stretch/>
        </p:blipFill>
        <p:spPr>
          <a:xfrm>
            <a:off x="0" y="2033475"/>
            <a:ext cx="2624924" cy="3110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8015" y="4693225"/>
            <a:ext cx="692787" cy="334201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1"/>
          <p:cNvSpPr txBox="1">
            <a:spLocks noGrp="1"/>
          </p:cNvSpPr>
          <p:nvPr>
            <p:ph type="title" idx="4294967295"/>
          </p:nvPr>
        </p:nvSpPr>
        <p:spPr>
          <a:xfrm>
            <a:off x="311700" y="292625"/>
            <a:ext cx="718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en" b="1" err="1">
                <a:ea typeface="Roboto"/>
                <a:sym typeface="Roboto"/>
              </a:rPr>
              <a:t>Interacción</a:t>
            </a:r>
            <a:r>
              <a:rPr lang="en" b="1">
                <a:ea typeface="Roboto"/>
                <a:sym typeface="Roboto"/>
              </a:rPr>
              <a:t> con </a:t>
            </a:r>
            <a:r>
              <a:rPr lang="en" b="1" err="1">
                <a:ea typeface="Roboto"/>
                <a:sym typeface="Roboto"/>
              </a:rPr>
              <a:t>el</a:t>
            </a:r>
            <a:r>
              <a:rPr lang="en" b="1">
                <a:ea typeface="Roboto"/>
                <a:sym typeface="Roboto"/>
              </a:rPr>
              <a:t> DOM</a:t>
            </a:r>
            <a:endParaRPr lang="en">
              <a:ea typeface="Roboto"/>
              <a:sym typeface="Roboto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 lang="en" b="1">
              <a:latin typeface="Roboto"/>
              <a:ea typeface="Roboto"/>
              <a:cs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1" name="Google Shape;251;p31"/>
          <p:cNvSpPr txBox="1"/>
          <p:nvPr/>
        </p:nvSpPr>
        <p:spPr>
          <a:xfrm>
            <a:off x="453850" y="813950"/>
            <a:ext cx="7953900" cy="6132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indent="-342900">
              <a:buChar char="•"/>
            </a:pPr>
            <a:r>
              <a:rPr lang="en" sz="2000" err="1">
                <a:solidFill>
                  <a:srgbClr val="595959"/>
                </a:solidFill>
                <a:highlight>
                  <a:srgbClr val="FFFFFF"/>
                </a:highlight>
              </a:rPr>
              <a:t>document.getElementById</a:t>
            </a:r>
            <a:r>
              <a:rPr lang="en" sz="2000">
                <a:solidFill>
                  <a:srgbClr val="595959"/>
                </a:solidFill>
                <a:highlight>
                  <a:srgbClr val="FFFFFF"/>
                </a:highlight>
              </a:rPr>
              <a:t>(id)</a:t>
            </a:r>
            <a:endParaRPr lang="en"/>
          </a:p>
          <a:p>
            <a:pPr marL="342900" indent="-342900">
              <a:buChar char="•"/>
            </a:pPr>
            <a:r>
              <a:rPr lang="en" sz="2000" err="1">
                <a:solidFill>
                  <a:srgbClr val="595959"/>
                </a:solidFill>
                <a:highlight>
                  <a:srgbClr val="FFFFFF"/>
                </a:highlight>
              </a:rPr>
              <a:t>document.getElementsByTagName</a:t>
            </a:r>
            <a:r>
              <a:rPr lang="en" sz="2000">
                <a:solidFill>
                  <a:srgbClr val="595959"/>
                </a:solidFill>
                <a:highlight>
                  <a:srgbClr val="FFFFFF"/>
                </a:highlight>
              </a:rPr>
              <a:t>(name)</a:t>
            </a:r>
            <a:endParaRPr lang="en"/>
          </a:p>
          <a:p>
            <a:pPr marL="342900" indent="-342900">
              <a:buChar char="•"/>
            </a:pPr>
            <a:r>
              <a:rPr lang="en" sz="2000" err="1">
                <a:solidFill>
                  <a:srgbClr val="595959"/>
                </a:solidFill>
                <a:highlight>
                  <a:srgbClr val="FFFFFF"/>
                </a:highlight>
              </a:rPr>
              <a:t>document.createElement</a:t>
            </a:r>
            <a:r>
              <a:rPr lang="en" sz="2000">
                <a:solidFill>
                  <a:srgbClr val="595959"/>
                </a:solidFill>
                <a:highlight>
                  <a:srgbClr val="FFFFFF"/>
                </a:highlight>
              </a:rPr>
              <a:t>(name)</a:t>
            </a:r>
            <a:endParaRPr lang="en"/>
          </a:p>
          <a:p>
            <a:pPr marL="342900" indent="-342900">
              <a:buChar char="•"/>
            </a:pPr>
            <a:r>
              <a:rPr lang="en" sz="2000" err="1">
                <a:solidFill>
                  <a:srgbClr val="595959"/>
                </a:solidFill>
                <a:highlight>
                  <a:srgbClr val="FFFFFF"/>
                </a:highlight>
              </a:rPr>
              <a:t>parentNode.appendChild</a:t>
            </a:r>
            <a:r>
              <a:rPr lang="en" sz="2000">
                <a:solidFill>
                  <a:srgbClr val="595959"/>
                </a:solidFill>
                <a:highlight>
                  <a:srgbClr val="FFFFFF"/>
                </a:highlight>
              </a:rPr>
              <a:t>(node)</a:t>
            </a:r>
            <a:endParaRPr lang="en"/>
          </a:p>
          <a:p>
            <a:pPr marL="342900" indent="-342900">
              <a:buChar char="•"/>
            </a:pPr>
            <a:r>
              <a:rPr lang="en" sz="2000" err="1">
                <a:solidFill>
                  <a:srgbClr val="595959"/>
                </a:solidFill>
                <a:highlight>
                  <a:srgbClr val="FFFFFF"/>
                </a:highlight>
              </a:rPr>
              <a:t>element.innerHTML</a:t>
            </a:r>
            <a:endParaRPr lang="en" err="1"/>
          </a:p>
          <a:p>
            <a:pPr marL="342900" indent="-342900">
              <a:buChar char="•"/>
            </a:pPr>
            <a:r>
              <a:rPr lang="en" sz="2000" err="1">
                <a:solidFill>
                  <a:srgbClr val="595959"/>
                </a:solidFill>
                <a:highlight>
                  <a:srgbClr val="FFFFFF"/>
                </a:highlight>
              </a:rPr>
              <a:t>element.style.left</a:t>
            </a:r>
            <a:endParaRPr lang="en" err="1"/>
          </a:p>
          <a:p>
            <a:pPr marL="342900" indent="-342900">
              <a:buChar char="•"/>
            </a:pPr>
            <a:r>
              <a:rPr lang="en" sz="2000" err="1">
                <a:solidFill>
                  <a:srgbClr val="595959"/>
                </a:solidFill>
                <a:highlight>
                  <a:srgbClr val="FFFFFF"/>
                </a:highlight>
              </a:rPr>
              <a:t>element.setAttribute</a:t>
            </a:r>
            <a:endParaRPr lang="en" err="1"/>
          </a:p>
          <a:p>
            <a:pPr marL="342900" indent="-342900">
              <a:buChar char="•"/>
            </a:pPr>
            <a:r>
              <a:rPr lang="en" sz="2000" err="1">
                <a:solidFill>
                  <a:srgbClr val="595959"/>
                </a:solidFill>
                <a:highlight>
                  <a:srgbClr val="FFFFFF"/>
                </a:highlight>
              </a:rPr>
              <a:t>element.getAttribute</a:t>
            </a:r>
            <a:endParaRPr lang="en" err="1"/>
          </a:p>
          <a:p>
            <a:pPr marL="342900" indent="-342900">
              <a:buChar char="•"/>
            </a:pPr>
            <a:r>
              <a:rPr lang="en" sz="2000" err="1">
                <a:solidFill>
                  <a:srgbClr val="595959"/>
                </a:solidFill>
                <a:highlight>
                  <a:srgbClr val="FFFFFF"/>
                </a:highlight>
              </a:rPr>
              <a:t>element.addEventListener</a:t>
            </a:r>
            <a:endParaRPr lang="en" err="1"/>
          </a:p>
          <a:p>
            <a:pPr marL="342900" indent="-342900">
              <a:buChar char="•"/>
            </a:pPr>
            <a:r>
              <a:rPr lang="en" sz="2000" err="1">
                <a:solidFill>
                  <a:srgbClr val="595959"/>
                </a:solidFill>
                <a:highlight>
                  <a:srgbClr val="FFFFFF"/>
                </a:highlight>
              </a:rPr>
              <a:t>window.onload</a:t>
            </a:r>
            <a:endParaRPr lang="en" err="1"/>
          </a:p>
          <a:p>
            <a:pPr marL="342900" indent="-342900">
              <a:buChar char="•"/>
            </a:pPr>
            <a:r>
              <a:rPr lang="en" sz="2000" err="1">
                <a:solidFill>
                  <a:srgbClr val="595959"/>
                </a:solidFill>
                <a:highlight>
                  <a:srgbClr val="FFFFFF"/>
                </a:highlight>
              </a:rPr>
              <a:t>window.scrollTo</a:t>
            </a:r>
            <a:endParaRPr lang="en" err="1"/>
          </a:p>
          <a:p>
            <a:endParaRPr lang="en" sz="2000">
              <a:solidFill>
                <a:srgbClr val="595959"/>
              </a:solidFill>
              <a:highlight>
                <a:srgbClr val="FFFFFF"/>
              </a:highlight>
            </a:endParaRPr>
          </a:p>
          <a:p>
            <a:endParaRPr lang="en" sz="1500">
              <a:solidFill>
                <a:srgbClr val="595959"/>
              </a:solidFill>
              <a:highlight>
                <a:srgbClr val="FFFFFF"/>
              </a:highlight>
            </a:endParaRPr>
          </a:p>
          <a:p>
            <a:endParaRPr lang="en" sz="1500">
              <a:solidFill>
                <a:srgbClr val="595959"/>
              </a:solidFill>
              <a:highlight>
                <a:srgbClr val="FFFFFF"/>
              </a:highlight>
            </a:endParaRPr>
          </a:p>
          <a:p>
            <a:endParaRPr lang="en" sz="1500">
              <a:solidFill>
                <a:srgbClr val="595959"/>
              </a:solidFill>
              <a:highlight>
                <a:srgbClr val="FFFFFF"/>
              </a:highlight>
            </a:endParaRPr>
          </a:p>
          <a:p>
            <a:endParaRPr lang="en" sz="2000">
              <a:solidFill>
                <a:srgbClr val="595959"/>
              </a:solidFill>
              <a:highlight>
                <a:srgbClr val="FFFFFF"/>
              </a:highlight>
            </a:endParaRPr>
          </a:p>
          <a:p>
            <a:endParaRPr lang="en" sz="2000">
              <a:solidFill>
                <a:srgbClr val="595959"/>
              </a:solidFill>
              <a:highlight>
                <a:srgbClr val="FFFFFF"/>
              </a:highlight>
            </a:endParaRPr>
          </a:p>
          <a:p>
            <a:endParaRPr lang="en" sz="2000">
              <a:solidFill>
                <a:srgbClr val="595959"/>
              </a:solidFill>
              <a:highlight>
                <a:srgbClr val="FFFFFF"/>
              </a:highlight>
            </a:endParaRPr>
          </a:p>
          <a:p>
            <a:endParaRPr lang="en" sz="2000">
              <a:solidFill>
                <a:srgbClr val="595959"/>
              </a:solidFill>
              <a:highlight>
                <a:srgbClr val="EEFF4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console.log(x); // </a:t>
            </a:r>
            <a:r>
              <a:rPr lang="en" sz="1000" err="1">
                <a:solidFill>
                  <a:srgbClr val="FFFFFF"/>
                </a:solidFill>
              </a:rPr>
              <a:t>ReferenceError</a:t>
            </a:r>
            <a:endParaRPr sz="1000" err="1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con</a:t>
            </a:r>
            <a:endParaRPr sz="2000">
              <a:solidFill>
                <a:schemeClr val="dk2"/>
              </a:solidFill>
              <a:highlight>
                <a:schemeClr val="accent6"/>
              </a:highlight>
            </a:endParaRPr>
          </a:p>
        </p:txBody>
      </p:sp>
      <p:sp>
        <p:nvSpPr>
          <p:cNvPr id="252" name="Google Shape;252;p31"/>
          <p:cNvSpPr txBox="1">
            <a:spLocks noGrp="1"/>
          </p:cNvSpPr>
          <p:nvPr>
            <p:ph type="body" idx="4294967295"/>
          </p:nvPr>
        </p:nvSpPr>
        <p:spPr>
          <a:xfrm>
            <a:off x="8084200" y="110825"/>
            <a:ext cx="856500" cy="334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725"/>
              <a:buNone/>
            </a:pPr>
            <a:r>
              <a:rPr lang="en" sz="1230" b="1">
                <a:solidFill>
                  <a:srgbClr val="052E65"/>
                </a:solidFill>
                <a:latin typeface="Roboto"/>
                <a:ea typeface="Roboto"/>
                <a:cs typeface="Roboto"/>
                <a:sym typeface="Roboto"/>
              </a:rPr>
              <a:t>PW2024</a:t>
            </a:r>
            <a:endParaRPr sz="1230" b="1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1200"/>
              </a:spcBef>
              <a:spcAft>
                <a:spcPts val="0"/>
              </a:spcAft>
              <a:buSzPts val="725"/>
              <a:buNone/>
            </a:pPr>
            <a:endParaRPr sz="1230" b="1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1200"/>
              </a:spcBef>
              <a:spcAft>
                <a:spcPts val="1200"/>
              </a:spcAft>
              <a:buSzPts val="725"/>
              <a:buNone/>
            </a:pPr>
            <a:endParaRPr sz="1230" b="1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0536592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31"/>
          <p:cNvPicPr preferRelativeResize="0"/>
          <p:nvPr/>
        </p:nvPicPr>
        <p:blipFill rotWithShape="1">
          <a:blip r:embed="rId3">
            <a:alphaModFix/>
          </a:blip>
          <a:srcRect t="19175" r="70648" b="28517"/>
          <a:stretch/>
        </p:blipFill>
        <p:spPr>
          <a:xfrm>
            <a:off x="6460100" y="0"/>
            <a:ext cx="2683899" cy="3588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31"/>
          <p:cNvPicPr preferRelativeResize="0"/>
          <p:nvPr/>
        </p:nvPicPr>
        <p:blipFill rotWithShape="1">
          <a:blip r:embed="rId3">
            <a:alphaModFix/>
          </a:blip>
          <a:srcRect l="71293" t="21052" b="33614"/>
          <a:stretch/>
        </p:blipFill>
        <p:spPr>
          <a:xfrm>
            <a:off x="0" y="2033475"/>
            <a:ext cx="2624924" cy="3110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8015" y="4693225"/>
            <a:ext cx="692787" cy="334201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1"/>
          <p:cNvSpPr txBox="1">
            <a:spLocks noGrp="1"/>
          </p:cNvSpPr>
          <p:nvPr>
            <p:ph type="title" idx="4294967295"/>
          </p:nvPr>
        </p:nvSpPr>
        <p:spPr>
          <a:xfrm>
            <a:off x="311700" y="292625"/>
            <a:ext cx="718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en" b="1" err="1">
                <a:ea typeface="Roboto"/>
                <a:sym typeface="Roboto"/>
              </a:rPr>
              <a:t>Interacción</a:t>
            </a:r>
            <a:r>
              <a:rPr lang="en" b="1">
                <a:ea typeface="Roboto"/>
                <a:sym typeface="Roboto"/>
              </a:rPr>
              <a:t> con </a:t>
            </a:r>
            <a:r>
              <a:rPr lang="en" b="1" err="1">
                <a:ea typeface="Roboto"/>
                <a:sym typeface="Roboto"/>
              </a:rPr>
              <a:t>el</a:t>
            </a:r>
            <a:r>
              <a:rPr lang="en" b="1">
                <a:ea typeface="Roboto"/>
                <a:sym typeface="Roboto"/>
              </a:rPr>
              <a:t> DOM</a:t>
            </a:r>
            <a:endParaRPr lang="en">
              <a:ea typeface="Roboto"/>
              <a:sym typeface="Roboto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 lang="en" b="1">
              <a:latin typeface="Roboto"/>
              <a:ea typeface="Roboto"/>
              <a:cs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1" name="Google Shape;251;p31"/>
          <p:cNvSpPr txBox="1"/>
          <p:nvPr/>
        </p:nvSpPr>
        <p:spPr>
          <a:xfrm>
            <a:off x="453850" y="813950"/>
            <a:ext cx="7953900" cy="3054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endParaRPr lang="en" sz="2000">
              <a:solidFill>
                <a:srgbClr val="595959"/>
              </a:solidFill>
              <a:highlight>
                <a:srgbClr val="FFFFFF"/>
              </a:highlight>
            </a:endParaRPr>
          </a:p>
          <a:p>
            <a:endParaRPr lang="en" sz="2000">
              <a:solidFill>
                <a:srgbClr val="595959"/>
              </a:solidFill>
              <a:highlight>
                <a:srgbClr val="FFFFFF"/>
              </a:highlight>
            </a:endParaRPr>
          </a:p>
          <a:p>
            <a:endParaRPr lang="en" sz="1500">
              <a:solidFill>
                <a:srgbClr val="595959"/>
              </a:solidFill>
              <a:highlight>
                <a:srgbClr val="FFFFFF"/>
              </a:highlight>
            </a:endParaRPr>
          </a:p>
          <a:p>
            <a:endParaRPr lang="en" sz="1500">
              <a:solidFill>
                <a:srgbClr val="595959"/>
              </a:solidFill>
              <a:highlight>
                <a:srgbClr val="FFFFFF"/>
              </a:highlight>
            </a:endParaRPr>
          </a:p>
          <a:p>
            <a:endParaRPr lang="en" sz="1500">
              <a:solidFill>
                <a:srgbClr val="595959"/>
              </a:solidFill>
              <a:highlight>
                <a:srgbClr val="FFFFFF"/>
              </a:highlight>
            </a:endParaRPr>
          </a:p>
          <a:p>
            <a:endParaRPr lang="en" sz="2000">
              <a:solidFill>
                <a:srgbClr val="595959"/>
              </a:solidFill>
              <a:highlight>
                <a:srgbClr val="FFFFFF"/>
              </a:highlight>
            </a:endParaRPr>
          </a:p>
          <a:p>
            <a:endParaRPr lang="en" sz="2000">
              <a:solidFill>
                <a:srgbClr val="595959"/>
              </a:solidFill>
              <a:highlight>
                <a:srgbClr val="FFFFFF"/>
              </a:highlight>
            </a:endParaRPr>
          </a:p>
          <a:p>
            <a:endParaRPr lang="en" sz="2000">
              <a:solidFill>
                <a:srgbClr val="595959"/>
              </a:solidFill>
              <a:highlight>
                <a:srgbClr val="FFFFFF"/>
              </a:highlight>
            </a:endParaRPr>
          </a:p>
          <a:p>
            <a:endParaRPr lang="en" sz="2000">
              <a:solidFill>
                <a:srgbClr val="595959"/>
              </a:solidFill>
              <a:highlight>
                <a:srgbClr val="EEFF4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console.log(x); // </a:t>
            </a:r>
            <a:r>
              <a:rPr lang="en" sz="1000" err="1">
                <a:solidFill>
                  <a:srgbClr val="FFFFFF"/>
                </a:solidFill>
              </a:rPr>
              <a:t>ReferenceError</a:t>
            </a:r>
            <a:endParaRPr sz="1000" err="1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con</a:t>
            </a:r>
            <a:endParaRPr sz="2000">
              <a:solidFill>
                <a:schemeClr val="dk2"/>
              </a:solidFill>
              <a:highlight>
                <a:schemeClr val="accent6"/>
              </a:highlight>
            </a:endParaRPr>
          </a:p>
        </p:txBody>
      </p:sp>
      <p:sp>
        <p:nvSpPr>
          <p:cNvPr id="252" name="Google Shape;252;p31"/>
          <p:cNvSpPr txBox="1">
            <a:spLocks noGrp="1"/>
          </p:cNvSpPr>
          <p:nvPr>
            <p:ph type="body" idx="4294967295"/>
          </p:nvPr>
        </p:nvSpPr>
        <p:spPr>
          <a:xfrm>
            <a:off x="8084200" y="110825"/>
            <a:ext cx="856500" cy="334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725"/>
              <a:buNone/>
            </a:pPr>
            <a:r>
              <a:rPr lang="en" sz="1230" b="1">
                <a:solidFill>
                  <a:srgbClr val="052E65"/>
                </a:solidFill>
                <a:latin typeface="Roboto"/>
                <a:ea typeface="Roboto"/>
                <a:cs typeface="Roboto"/>
                <a:sym typeface="Roboto"/>
              </a:rPr>
              <a:t>PW2024</a:t>
            </a:r>
            <a:endParaRPr sz="1230" b="1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1200"/>
              </a:spcBef>
              <a:spcAft>
                <a:spcPts val="0"/>
              </a:spcAft>
              <a:buSzPts val="725"/>
              <a:buNone/>
            </a:pPr>
            <a:endParaRPr sz="1230" b="1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1200"/>
              </a:spcBef>
              <a:spcAft>
                <a:spcPts val="1200"/>
              </a:spcAft>
              <a:buSzPts val="725"/>
              <a:buNone/>
            </a:pPr>
            <a:endParaRPr sz="1230" b="1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Imagen 1" descr="Texto&#10;&#10;Descripción generada automáticamente">
            <a:extLst>
              <a:ext uri="{FF2B5EF4-FFF2-40B4-BE49-F238E27FC236}">
                <a16:creationId xmlns:a16="http://schemas.microsoft.com/office/drawing/2014/main" id="{0E8ED86C-1E1A-94F9-1835-29B20311C9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4555" y="915970"/>
            <a:ext cx="6649423" cy="3312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617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7"/>
          <p:cNvPicPr preferRelativeResize="0"/>
          <p:nvPr/>
        </p:nvPicPr>
        <p:blipFill rotWithShape="1">
          <a:blip r:embed="rId3">
            <a:alphaModFix/>
          </a:blip>
          <a:srcRect t="19175" r="70648" b="28517"/>
          <a:stretch/>
        </p:blipFill>
        <p:spPr>
          <a:xfrm>
            <a:off x="6460100" y="0"/>
            <a:ext cx="2683899" cy="3588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7"/>
          <p:cNvPicPr preferRelativeResize="0"/>
          <p:nvPr/>
        </p:nvPicPr>
        <p:blipFill rotWithShape="1">
          <a:blip r:embed="rId3">
            <a:alphaModFix/>
          </a:blip>
          <a:srcRect l="71293" t="21052" b="33614"/>
          <a:stretch/>
        </p:blipFill>
        <p:spPr>
          <a:xfrm>
            <a:off x="0" y="2033475"/>
            <a:ext cx="2624924" cy="3110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8015" y="4693225"/>
            <a:ext cx="692787" cy="334201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7"/>
          <p:cNvSpPr txBox="1">
            <a:spLocks noGrp="1"/>
          </p:cNvSpPr>
          <p:nvPr>
            <p:ph type="title" idx="4294967295"/>
          </p:nvPr>
        </p:nvSpPr>
        <p:spPr>
          <a:xfrm>
            <a:off x="311700" y="292625"/>
            <a:ext cx="738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JavaScript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464100" y="865325"/>
            <a:ext cx="79539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endParaRPr sz="2500">
              <a:solidFill>
                <a:schemeClr val="dk2"/>
              </a:solidFill>
              <a:highlight>
                <a:schemeClr val="accent6"/>
              </a:highlight>
            </a:endParaRPr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4294967295"/>
          </p:nvPr>
        </p:nvSpPr>
        <p:spPr>
          <a:xfrm>
            <a:off x="8084200" y="110825"/>
            <a:ext cx="856500" cy="334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725"/>
              <a:buNone/>
            </a:pPr>
            <a:r>
              <a:rPr lang="en" sz="1230" b="1">
                <a:solidFill>
                  <a:srgbClr val="052E65"/>
                </a:solidFill>
                <a:latin typeface="Roboto"/>
                <a:ea typeface="Roboto"/>
                <a:cs typeface="Roboto"/>
                <a:sym typeface="Roboto"/>
              </a:rPr>
              <a:t>PW2024</a:t>
            </a:r>
            <a:endParaRPr sz="1230" b="1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1200"/>
              </a:spcBef>
              <a:spcAft>
                <a:spcPts val="0"/>
              </a:spcAft>
              <a:buSzPts val="725"/>
              <a:buNone/>
            </a:pPr>
            <a:endParaRPr sz="1230" b="1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1200"/>
              </a:spcBef>
              <a:spcAft>
                <a:spcPts val="1200"/>
              </a:spcAft>
              <a:buSzPts val="725"/>
              <a:buNone/>
            </a:pPr>
            <a:endParaRPr sz="1230" b="1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464100" y="865325"/>
            <a:ext cx="82380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500">
                <a:solidFill>
                  <a:schemeClr val="dk2"/>
                </a:solidFill>
              </a:rPr>
              <a:t>Lenguaje débilmente tipado y dinámico</a:t>
            </a:r>
            <a:endParaRPr sz="2500">
              <a:solidFill>
                <a:schemeClr val="dk2"/>
              </a:solidFill>
            </a:endParaRPr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29825" y="1769475"/>
            <a:ext cx="6724650" cy="169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31"/>
          <p:cNvPicPr preferRelativeResize="0"/>
          <p:nvPr/>
        </p:nvPicPr>
        <p:blipFill rotWithShape="1">
          <a:blip r:embed="rId3">
            <a:alphaModFix/>
          </a:blip>
          <a:srcRect t="19175" r="70648" b="28517"/>
          <a:stretch/>
        </p:blipFill>
        <p:spPr>
          <a:xfrm>
            <a:off x="6460100" y="0"/>
            <a:ext cx="2683899" cy="3588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31"/>
          <p:cNvPicPr preferRelativeResize="0"/>
          <p:nvPr/>
        </p:nvPicPr>
        <p:blipFill rotWithShape="1">
          <a:blip r:embed="rId3">
            <a:alphaModFix/>
          </a:blip>
          <a:srcRect l="71293" t="21052" b="33614"/>
          <a:stretch/>
        </p:blipFill>
        <p:spPr>
          <a:xfrm>
            <a:off x="0" y="2033475"/>
            <a:ext cx="2624924" cy="3110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8015" y="4693225"/>
            <a:ext cx="692787" cy="334201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1"/>
          <p:cNvSpPr txBox="1">
            <a:spLocks noGrp="1"/>
          </p:cNvSpPr>
          <p:nvPr>
            <p:ph type="title" idx="4294967295"/>
          </p:nvPr>
        </p:nvSpPr>
        <p:spPr>
          <a:xfrm>
            <a:off x="311700" y="292625"/>
            <a:ext cx="718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en" b="1" err="1">
                <a:ea typeface="Roboto"/>
                <a:sym typeface="Roboto"/>
              </a:rPr>
              <a:t>Interacción</a:t>
            </a:r>
            <a:r>
              <a:rPr lang="en" b="1">
                <a:ea typeface="Roboto"/>
                <a:sym typeface="Roboto"/>
              </a:rPr>
              <a:t> con </a:t>
            </a:r>
            <a:r>
              <a:rPr lang="en" b="1" err="1">
                <a:ea typeface="Roboto"/>
                <a:sym typeface="Roboto"/>
              </a:rPr>
              <a:t>el</a:t>
            </a:r>
            <a:r>
              <a:rPr lang="en" b="1">
                <a:ea typeface="Roboto"/>
                <a:sym typeface="Roboto"/>
              </a:rPr>
              <a:t> DOM</a:t>
            </a:r>
            <a:endParaRPr lang="en">
              <a:ea typeface="Roboto"/>
              <a:sym typeface="Roboto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 lang="en" b="1">
              <a:latin typeface="Roboto"/>
              <a:ea typeface="Roboto"/>
              <a:cs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1" name="Google Shape;251;p31"/>
          <p:cNvSpPr txBox="1"/>
          <p:nvPr/>
        </p:nvSpPr>
        <p:spPr>
          <a:xfrm>
            <a:off x="453850" y="813950"/>
            <a:ext cx="7953900" cy="4593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indent="-342900">
              <a:buChar char="•"/>
            </a:pPr>
            <a:r>
              <a:rPr lang="en" sz="2000" err="1">
                <a:solidFill>
                  <a:srgbClr val="595959"/>
                </a:solidFill>
                <a:highlight>
                  <a:srgbClr val="FFFFFF"/>
                </a:highlight>
              </a:rPr>
              <a:t>Utilizar</a:t>
            </a:r>
            <a:r>
              <a:rPr lang="en" sz="2000">
                <a:solidFill>
                  <a:srgbClr val="595959"/>
                </a:solidFill>
                <a:highlight>
                  <a:srgbClr val="FFFFFF"/>
                </a:highlight>
              </a:rPr>
              <a:t> </a:t>
            </a:r>
            <a:r>
              <a:rPr lang="en" sz="2000" err="1">
                <a:solidFill>
                  <a:srgbClr val="595959"/>
                </a:solidFill>
                <a:highlight>
                  <a:srgbClr val="FFFFFF"/>
                </a:highlight>
              </a:rPr>
              <a:t>document.createElement</a:t>
            </a:r>
            <a:r>
              <a:rPr lang="en" sz="2000">
                <a:solidFill>
                  <a:srgbClr val="595959"/>
                </a:solidFill>
                <a:highlight>
                  <a:srgbClr val="FFFFFF"/>
                </a:highlight>
              </a:rPr>
              <a:t>() es </a:t>
            </a:r>
            <a:r>
              <a:rPr lang="en" sz="2000" err="1">
                <a:solidFill>
                  <a:srgbClr val="595959"/>
                </a:solidFill>
                <a:highlight>
                  <a:srgbClr val="FFFFFF"/>
                </a:highlight>
              </a:rPr>
              <a:t>útil</a:t>
            </a:r>
            <a:r>
              <a:rPr lang="en" sz="2000">
                <a:solidFill>
                  <a:srgbClr val="595959"/>
                </a:solidFill>
                <a:highlight>
                  <a:srgbClr val="FFFFFF"/>
                </a:highlight>
              </a:rPr>
              <a:t> </a:t>
            </a:r>
            <a:r>
              <a:rPr lang="en" sz="2000" err="1">
                <a:solidFill>
                  <a:srgbClr val="595959"/>
                </a:solidFill>
                <a:highlight>
                  <a:srgbClr val="FFFFFF"/>
                </a:highlight>
              </a:rPr>
              <a:t>cuando</a:t>
            </a:r>
            <a:r>
              <a:rPr lang="en" sz="2000">
                <a:solidFill>
                  <a:srgbClr val="595959"/>
                </a:solidFill>
                <a:highlight>
                  <a:srgbClr val="FFFFFF"/>
                </a:highlight>
              </a:rPr>
              <a:t> lo que </a:t>
            </a:r>
            <a:r>
              <a:rPr lang="en" sz="2000" err="1">
                <a:solidFill>
                  <a:srgbClr val="595959"/>
                </a:solidFill>
                <a:highlight>
                  <a:srgbClr val="FFFFFF"/>
                </a:highlight>
              </a:rPr>
              <a:t>queremos</a:t>
            </a:r>
            <a:r>
              <a:rPr lang="en" sz="2000">
                <a:solidFill>
                  <a:srgbClr val="595959"/>
                </a:solidFill>
                <a:highlight>
                  <a:srgbClr val="FFFFFF"/>
                </a:highlight>
              </a:rPr>
              <a:t> </a:t>
            </a:r>
            <a:r>
              <a:rPr lang="en" sz="2000" err="1">
                <a:solidFill>
                  <a:srgbClr val="595959"/>
                </a:solidFill>
                <a:highlight>
                  <a:srgbClr val="FFFFFF"/>
                </a:highlight>
              </a:rPr>
              <a:t>crear</a:t>
            </a:r>
            <a:r>
              <a:rPr lang="en" sz="2000">
                <a:solidFill>
                  <a:srgbClr val="595959"/>
                </a:solidFill>
                <a:highlight>
                  <a:srgbClr val="FFFFFF"/>
                </a:highlight>
              </a:rPr>
              <a:t> es un </a:t>
            </a:r>
            <a:r>
              <a:rPr lang="en" sz="2000" err="1">
                <a:solidFill>
                  <a:srgbClr val="595959"/>
                </a:solidFill>
                <a:highlight>
                  <a:srgbClr val="FFFFFF"/>
                </a:highlight>
              </a:rPr>
              <a:t>elemento</a:t>
            </a:r>
            <a:r>
              <a:rPr lang="en" sz="2000">
                <a:solidFill>
                  <a:srgbClr val="595959"/>
                </a:solidFill>
                <a:highlight>
                  <a:srgbClr val="FFFFFF"/>
                </a:highlight>
              </a:rPr>
              <a:t> </a:t>
            </a:r>
            <a:r>
              <a:rPr lang="en" sz="2000" err="1">
                <a:solidFill>
                  <a:srgbClr val="595959"/>
                </a:solidFill>
                <a:highlight>
                  <a:srgbClr val="FFFFFF"/>
                </a:highlight>
              </a:rPr>
              <a:t>súmamente</a:t>
            </a:r>
            <a:r>
              <a:rPr lang="en" sz="2000">
                <a:solidFill>
                  <a:srgbClr val="595959"/>
                </a:solidFill>
                <a:highlight>
                  <a:srgbClr val="FFFFFF"/>
                </a:highlight>
              </a:rPr>
              <a:t> simple, </a:t>
            </a:r>
            <a:r>
              <a:rPr lang="en" sz="2000" err="1">
                <a:solidFill>
                  <a:srgbClr val="595959"/>
                </a:solidFill>
                <a:highlight>
                  <a:srgbClr val="FFFFFF"/>
                </a:highlight>
              </a:rPr>
              <a:t>como</a:t>
            </a:r>
            <a:r>
              <a:rPr lang="en" sz="2000">
                <a:solidFill>
                  <a:srgbClr val="595959"/>
                </a:solidFill>
                <a:highlight>
                  <a:srgbClr val="FFFFFF"/>
                </a:highlight>
              </a:rPr>
              <a:t> </a:t>
            </a:r>
            <a:r>
              <a:rPr lang="en" sz="2000" err="1">
                <a:solidFill>
                  <a:srgbClr val="595959"/>
                </a:solidFill>
                <a:highlight>
                  <a:srgbClr val="FFFFFF"/>
                </a:highlight>
              </a:rPr>
              <a:t>puede</a:t>
            </a:r>
            <a:r>
              <a:rPr lang="en" sz="2000">
                <a:solidFill>
                  <a:srgbClr val="595959"/>
                </a:solidFill>
                <a:highlight>
                  <a:srgbClr val="FFFFFF"/>
                </a:highlight>
              </a:rPr>
              <a:t> ser un &lt;p&gt; con un </a:t>
            </a:r>
            <a:r>
              <a:rPr lang="en" sz="2000" err="1">
                <a:solidFill>
                  <a:srgbClr val="595959"/>
                </a:solidFill>
                <a:highlight>
                  <a:srgbClr val="FFFFFF"/>
                </a:highlight>
              </a:rPr>
              <a:t>texto</a:t>
            </a:r>
            <a:r>
              <a:rPr lang="en" sz="2000">
                <a:solidFill>
                  <a:srgbClr val="595959"/>
                </a:solidFill>
                <a:highlight>
                  <a:srgbClr val="FFFFFF"/>
                </a:highlight>
              </a:rPr>
              <a:t> </a:t>
            </a:r>
            <a:r>
              <a:rPr lang="en" sz="2000" err="1">
                <a:solidFill>
                  <a:srgbClr val="595959"/>
                </a:solidFill>
                <a:highlight>
                  <a:srgbClr val="FFFFFF"/>
                </a:highlight>
              </a:rPr>
              <a:t>en</a:t>
            </a:r>
            <a:r>
              <a:rPr lang="en" sz="2000">
                <a:solidFill>
                  <a:srgbClr val="595959"/>
                </a:solidFill>
                <a:highlight>
                  <a:srgbClr val="FFFFFF"/>
                </a:highlight>
              </a:rPr>
              <a:t> </a:t>
            </a:r>
            <a:r>
              <a:rPr lang="en" sz="2000" err="1">
                <a:solidFill>
                  <a:srgbClr val="595959"/>
                </a:solidFill>
                <a:highlight>
                  <a:srgbClr val="FFFFFF"/>
                </a:highlight>
              </a:rPr>
              <a:t>su</a:t>
            </a:r>
            <a:r>
              <a:rPr lang="en" sz="2000">
                <a:solidFill>
                  <a:srgbClr val="595959"/>
                </a:solidFill>
                <a:highlight>
                  <a:srgbClr val="FFFFFF"/>
                </a:highlight>
              </a:rPr>
              <a:t> interior y nada </a:t>
            </a:r>
            <a:r>
              <a:rPr lang="en" sz="2000" err="1">
                <a:solidFill>
                  <a:srgbClr val="595959"/>
                </a:solidFill>
                <a:highlight>
                  <a:srgbClr val="FFFFFF"/>
                </a:highlight>
              </a:rPr>
              <a:t>más</a:t>
            </a:r>
          </a:p>
          <a:p>
            <a:pPr marL="342900" indent="-342900">
              <a:buChar char="•"/>
            </a:pPr>
            <a:endParaRPr lang="en" sz="2000">
              <a:solidFill>
                <a:srgbClr val="595959"/>
              </a:solidFill>
              <a:highlight>
                <a:srgbClr val="FFFFFF"/>
              </a:highlight>
            </a:endParaRPr>
          </a:p>
          <a:p>
            <a:pPr marL="342900" indent="-342900">
              <a:buChar char="•"/>
            </a:pPr>
            <a:r>
              <a:rPr lang="en" sz="2000">
                <a:solidFill>
                  <a:srgbClr val="595959"/>
                </a:solidFill>
                <a:highlight>
                  <a:srgbClr val="FFFFFF"/>
                </a:highlight>
              </a:rPr>
              <a:t>Pero, ¿</a:t>
            </a:r>
            <a:r>
              <a:rPr lang="en" sz="2000" err="1">
                <a:solidFill>
                  <a:srgbClr val="595959"/>
                </a:solidFill>
                <a:highlight>
                  <a:srgbClr val="FFFFFF"/>
                </a:highlight>
              </a:rPr>
              <a:t>qué</a:t>
            </a:r>
            <a:r>
              <a:rPr lang="en" sz="2000">
                <a:solidFill>
                  <a:srgbClr val="595959"/>
                </a:solidFill>
                <a:highlight>
                  <a:srgbClr val="FFFFFF"/>
                </a:highlight>
              </a:rPr>
              <a:t> </a:t>
            </a:r>
            <a:r>
              <a:rPr lang="en" sz="2000" err="1">
                <a:solidFill>
                  <a:srgbClr val="595959"/>
                </a:solidFill>
                <a:highlight>
                  <a:srgbClr val="FFFFFF"/>
                </a:highlight>
              </a:rPr>
              <a:t>sucede</a:t>
            </a:r>
            <a:r>
              <a:rPr lang="en" sz="2000">
                <a:solidFill>
                  <a:srgbClr val="595959"/>
                </a:solidFill>
                <a:highlight>
                  <a:srgbClr val="FFFFFF"/>
                </a:highlight>
              </a:rPr>
              <a:t> </a:t>
            </a:r>
            <a:r>
              <a:rPr lang="en" sz="2000" err="1">
                <a:solidFill>
                  <a:srgbClr val="595959"/>
                </a:solidFill>
                <a:highlight>
                  <a:srgbClr val="FFFFFF"/>
                </a:highlight>
              </a:rPr>
              <a:t>cuándo</a:t>
            </a:r>
            <a:r>
              <a:rPr lang="en" sz="2000">
                <a:solidFill>
                  <a:srgbClr val="595959"/>
                </a:solidFill>
                <a:highlight>
                  <a:srgbClr val="FFFFFF"/>
                </a:highlight>
              </a:rPr>
              <a:t> </a:t>
            </a:r>
            <a:r>
              <a:rPr lang="en" sz="2000" err="1">
                <a:solidFill>
                  <a:srgbClr val="595959"/>
                </a:solidFill>
                <a:highlight>
                  <a:srgbClr val="FFFFFF"/>
                </a:highlight>
              </a:rPr>
              <a:t>queremos</a:t>
            </a:r>
            <a:r>
              <a:rPr lang="en" sz="2000">
                <a:solidFill>
                  <a:srgbClr val="595959"/>
                </a:solidFill>
                <a:highlight>
                  <a:srgbClr val="FFFFFF"/>
                </a:highlight>
              </a:rPr>
              <a:t> </a:t>
            </a:r>
            <a:r>
              <a:rPr lang="en" sz="2000" err="1">
                <a:solidFill>
                  <a:srgbClr val="595959"/>
                </a:solidFill>
                <a:highlight>
                  <a:srgbClr val="FFFFFF"/>
                </a:highlight>
              </a:rPr>
              <a:t>agregar</a:t>
            </a:r>
            <a:r>
              <a:rPr lang="en" sz="2000">
                <a:solidFill>
                  <a:srgbClr val="595959"/>
                </a:solidFill>
                <a:highlight>
                  <a:srgbClr val="FFFFFF"/>
                </a:highlight>
              </a:rPr>
              <a:t> algo </a:t>
            </a:r>
            <a:r>
              <a:rPr lang="en" sz="2000" err="1">
                <a:solidFill>
                  <a:srgbClr val="595959"/>
                </a:solidFill>
                <a:highlight>
                  <a:srgbClr val="FFFFFF"/>
                </a:highlight>
              </a:rPr>
              <a:t>más</a:t>
            </a:r>
            <a:r>
              <a:rPr lang="en" sz="2000">
                <a:solidFill>
                  <a:srgbClr val="595959"/>
                </a:solidFill>
                <a:highlight>
                  <a:srgbClr val="FFFFFF"/>
                </a:highlight>
              </a:rPr>
              <a:t> </a:t>
            </a:r>
            <a:r>
              <a:rPr lang="en" sz="2000" err="1">
                <a:solidFill>
                  <a:srgbClr val="595959"/>
                </a:solidFill>
                <a:highlight>
                  <a:srgbClr val="FFFFFF"/>
                </a:highlight>
              </a:rPr>
              <a:t>complejo</a:t>
            </a:r>
            <a:r>
              <a:rPr lang="en" sz="2000">
                <a:solidFill>
                  <a:srgbClr val="595959"/>
                </a:solidFill>
                <a:highlight>
                  <a:srgbClr val="FFFFFF"/>
                </a:highlight>
              </a:rPr>
              <a:t>?</a:t>
            </a:r>
          </a:p>
          <a:p>
            <a:endParaRPr lang="en" sz="2000">
              <a:solidFill>
                <a:srgbClr val="595959"/>
              </a:solidFill>
              <a:highlight>
                <a:srgbClr val="FFFFFF"/>
              </a:highlight>
            </a:endParaRPr>
          </a:p>
          <a:p>
            <a:endParaRPr lang="en" sz="1500">
              <a:solidFill>
                <a:srgbClr val="595959"/>
              </a:solidFill>
              <a:highlight>
                <a:srgbClr val="FFFFFF"/>
              </a:highlight>
            </a:endParaRPr>
          </a:p>
          <a:p>
            <a:endParaRPr lang="en" sz="1500">
              <a:solidFill>
                <a:srgbClr val="595959"/>
              </a:solidFill>
              <a:highlight>
                <a:srgbClr val="FFFFFF"/>
              </a:highlight>
            </a:endParaRPr>
          </a:p>
          <a:p>
            <a:endParaRPr lang="en" sz="1500">
              <a:solidFill>
                <a:srgbClr val="595959"/>
              </a:solidFill>
              <a:highlight>
                <a:srgbClr val="FFFFFF"/>
              </a:highlight>
            </a:endParaRPr>
          </a:p>
          <a:p>
            <a:endParaRPr lang="en" sz="2000">
              <a:solidFill>
                <a:srgbClr val="595959"/>
              </a:solidFill>
              <a:highlight>
                <a:srgbClr val="FFFFFF"/>
              </a:highlight>
            </a:endParaRPr>
          </a:p>
          <a:p>
            <a:endParaRPr lang="en" sz="2000">
              <a:solidFill>
                <a:srgbClr val="595959"/>
              </a:solidFill>
              <a:highlight>
                <a:srgbClr val="FFFFFF"/>
              </a:highlight>
            </a:endParaRPr>
          </a:p>
          <a:p>
            <a:endParaRPr lang="en" sz="2000">
              <a:solidFill>
                <a:srgbClr val="595959"/>
              </a:solidFill>
              <a:highlight>
                <a:srgbClr val="FFFFFF"/>
              </a:highlight>
            </a:endParaRPr>
          </a:p>
          <a:p>
            <a:endParaRPr lang="en" sz="2000">
              <a:solidFill>
                <a:srgbClr val="595959"/>
              </a:solidFill>
              <a:highlight>
                <a:srgbClr val="EEFF4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console.log(x); // </a:t>
            </a:r>
            <a:r>
              <a:rPr lang="en" sz="1000" err="1">
                <a:solidFill>
                  <a:srgbClr val="FFFFFF"/>
                </a:solidFill>
              </a:rPr>
              <a:t>ReferenceError</a:t>
            </a:r>
            <a:endParaRPr sz="1000" err="1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con</a:t>
            </a:r>
            <a:endParaRPr sz="2000">
              <a:solidFill>
                <a:schemeClr val="dk2"/>
              </a:solidFill>
              <a:highlight>
                <a:schemeClr val="accent6"/>
              </a:highlight>
            </a:endParaRPr>
          </a:p>
        </p:txBody>
      </p:sp>
      <p:sp>
        <p:nvSpPr>
          <p:cNvPr id="252" name="Google Shape;252;p31"/>
          <p:cNvSpPr txBox="1">
            <a:spLocks noGrp="1"/>
          </p:cNvSpPr>
          <p:nvPr>
            <p:ph type="body" idx="4294967295"/>
          </p:nvPr>
        </p:nvSpPr>
        <p:spPr>
          <a:xfrm>
            <a:off x="8084200" y="110825"/>
            <a:ext cx="856500" cy="334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725"/>
              <a:buNone/>
            </a:pPr>
            <a:r>
              <a:rPr lang="en" sz="1230" b="1">
                <a:solidFill>
                  <a:srgbClr val="052E65"/>
                </a:solidFill>
                <a:latin typeface="Roboto"/>
                <a:ea typeface="Roboto"/>
                <a:cs typeface="Roboto"/>
                <a:sym typeface="Roboto"/>
              </a:rPr>
              <a:t>PW2024</a:t>
            </a:r>
            <a:endParaRPr sz="1230" b="1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1200"/>
              </a:spcBef>
              <a:spcAft>
                <a:spcPts val="0"/>
              </a:spcAft>
              <a:buSzPts val="725"/>
              <a:buNone/>
            </a:pPr>
            <a:endParaRPr sz="1230" b="1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1200"/>
              </a:spcBef>
              <a:spcAft>
                <a:spcPts val="1200"/>
              </a:spcAft>
              <a:buSzPts val="725"/>
              <a:buNone/>
            </a:pPr>
            <a:endParaRPr sz="1230" b="1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Imagen 1" descr="Texto&#10;&#10;Descripción generada automáticamente">
            <a:extLst>
              <a:ext uri="{FF2B5EF4-FFF2-40B4-BE49-F238E27FC236}">
                <a16:creationId xmlns:a16="http://schemas.microsoft.com/office/drawing/2014/main" id="{EF024964-5B20-AC76-4987-2B4EA5F976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6967" y="3031187"/>
            <a:ext cx="4572000" cy="1661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6061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31"/>
          <p:cNvPicPr preferRelativeResize="0"/>
          <p:nvPr/>
        </p:nvPicPr>
        <p:blipFill rotWithShape="1">
          <a:blip r:embed="rId3">
            <a:alphaModFix/>
          </a:blip>
          <a:srcRect t="19175" r="70648" b="28517"/>
          <a:stretch/>
        </p:blipFill>
        <p:spPr>
          <a:xfrm>
            <a:off x="6460100" y="0"/>
            <a:ext cx="2683899" cy="3588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31"/>
          <p:cNvPicPr preferRelativeResize="0"/>
          <p:nvPr/>
        </p:nvPicPr>
        <p:blipFill rotWithShape="1">
          <a:blip r:embed="rId3">
            <a:alphaModFix/>
          </a:blip>
          <a:srcRect l="71293" t="21052" b="33614"/>
          <a:stretch/>
        </p:blipFill>
        <p:spPr>
          <a:xfrm>
            <a:off x="0" y="2033475"/>
            <a:ext cx="2624924" cy="3110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8015" y="4693225"/>
            <a:ext cx="692787" cy="334201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1"/>
          <p:cNvSpPr txBox="1">
            <a:spLocks noGrp="1"/>
          </p:cNvSpPr>
          <p:nvPr>
            <p:ph type="title" idx="4294967295"/>
          </p:nvPr>
        </p:nvSpPr>
        <p:spPr>
          <a:xfrm>
            <a:off x="311700" y="292625"/>
            <a:ext cx="718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en" b="1" err="1">
                <a:ea typeface="Roboto"/>
                <a:sym typeface="Roboto"/>
              </a:rPr>
              <a:t>Interacción</a:t>
            </a:r>
            <a:r>
              <a:rPr lang="en" b="1">
                <a:ea typeface="Roboto"/>
                <a:sym typeface="Roboto"/>
              </a:rPr>
              <a:t> con </a:t>
            </a:r>
            <a:r>
              <a:rPr lang="en" b="1" err="1">
                <a:ea typeface="Roboto"/>
                <a:sym typeface="Roboto"/>
              </a:rPr>
              <a:t>el</a:t>
            </a:r>
            <a:r>
              <a:rPr lang="en" b="1">
                <a:ea typeface="Roboto"/>
                <a:sym typeface="Roboto"/>
              </a:rPr>
              <a:t> DOM</a:t>
            </a:r>
            <a:endParaRPr lang="en">
              <a:ea typeface="Roboto"/>
              <a:sym typeface="Roboto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 lang="en" b="1">
              <a:latin typeface="Roboto"/>
              <a:ea typeface="Roboto"/>
              <a:cs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1" name="Google Shape;251;p31"/>
          <p:cNvSpPr txBox="1"/>
          <p:nvPr/>
        </p:nvSpPr>
        <p:spPr>
          <a:xfrm>
            <a:off x="453850" y="813950"/>
            <a:ext cx="7953900" cy="3054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endParaRPr lang="en" sz="2000">
              <a:solidFill>
                <a:srgbClr val="595959"/>
              </a:solidFill>
              <a:highlight>
                <a:srgbClr val="FFFFFF"/>
              </a:highlight>
            </a:endParaRPr>
          </a:p>
          <a:p>
            <a:endParaRPr lang="en" sz="2000">
              <a:solidFill>
                <a:srgbClr val="595959"/>
              </a:solidFill>
              <a:highlight>
                <a:srgbClr val="FFFFFF"/>
              </a:highlight>
            </a:endParaRPr>
          </a:p>
          <a:p>
            <a:endParaRPr lang="en" sz="1500">
              <a:solidFill>
                <a:srgbClr val="595959"/>
              </a:solidFill>
              <a:highlight>
                <a:srgbClr val="FFFFFF"/>
              </a:highlight>
            </a:endParaRPr>
          </a:p>
          <a:p>
            <a:endParaRPr lang="en" sz="1500">
              <a:solidFill>
                <a:srgbClr val="595959"/>
              </a:solidFill>
              <a:highlight>
                <a:srgbClr val="FFFFFF"/>
              </a:highlight>
            </a:endParaRPr>
          </a:p>
          <a:p>
            <a:endParaRPr lang="en" sz="1500">
              <a:solidFill>
                <a:srgbClr val="595959"/>
              </a:solidFill>
              <a:highlight>
                <a:srgbClr val="FFFFFF"/>
              </a:highlight>
            </a:endParaRPr>
          </a:p>
          <a:p>
            <a:endParaRPr lang="en" sz="2000">
              <a:solidFill>
                <a:srgbClr val="595959"/>
              </a:solidFill>
              <a:highlight>
                <a:srgbClr val="FFFFFF"/>
              </a:highlight>
            </a:endParaRPr>
          </a:p>
          <a:p>
            <a:endParaRPr lang="en" sz="2000">
              <a:solidFill>
                <a:srgbClr val="595959"/>
              </a:solidFill>
              <a:highlight>
                <a:srgbClr val="FFFFFF"/>
              </a:highlight>
            </a:endParaRPr>
          </a:p>
          <a:p>
            <a:endParaRPr lang="en" sz="2000">
              <a:solidFill>
                <a:srgbClr val="595959"/>
              </a:solidFill>
              <a:highlight>
                <a:srgbClr val="FFFFFF"/>
              </a:highlight>
            </a:endParaRPr>
          </a:p>
          <a:p>
            <a:endParaRPr lang="en" sz="2000">
              <a:solidFill>
                <a:srgbClr val="595959"/>
              </a:solidFill>
              <a:highlight>
                <a:srgbClr val="EEFF4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console.log(x); // </a:t>
            </a:r>
            <a:r>
              <a:rPr lang="en" sz="1000" err="1">
                <a:solidFill>
                  <a:srgbClr val="FFFFFF"/>
                </a:solidFill>
              </a:rPr>
              <a:t>ReferenceError</a:t>
            </a:r>
            <a:endParaRPr sz="1000" err="1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con</a:t>
            </a:r>
            <a:endParaRPr sz="2000">
              <a:solidFill>
                <a:schemeClr val="dk2"/>
              </a:solidFill>
              <a:highlight>
                <a:schemeClr val="accent6"/>
              </a:highlight>
            </a:endParaRPr>
          </a:p>
        </p:txBody>
      </p:sp>
      <p:sp>
        <p:nvSpPr>
          <p:cNvPr id="252" name="Google Shape;252;p31"/>
          <p:cNvSpPr txBox="1">
            <a:spLocks noGrp="1"/>
          </p:cNvSpPr>
          <p:nvPr>
            <p:ph type="body" idx="4294967295"/>
          </p:nvPr>
        </p:nvSpPr>
        <p:spPr>
          <a:xfrm>
            <a:off x="8084200" y="110825"/>
            <a:ext cx="856500" cy="334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725"/>
              <a:buNone/>
            </a:pPr>
            <a:r>
              <a:rPr lang="en" sz="1230" b="1">
                <a:solidFill>
                  <a:srgbClr val="052E65"/>
                </a:solidFill>
                <a:latin typeface="Roboto"/>
                <a:ea typeface="Roboto"/>
                <a:cs typeface="Roboto"/>
                <a:sym typeface="Roboto"/>
              </a:rPr>
              <a:t>PW2024</a:t>
            </a:r>
            <a:endParaRPr sz="1230" b="1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1200"/>
              </a:spcBef>
              <a:spcAft>
                <a:spcPts val="0"/>
              </a:spcAft>
              <a:buSzPts val="725"/>
              <a:buNone/>
            </a:pPr>
            <a:endParaRPr sz="1230" b="1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1200"/>
              </a:spcBef>
              <a:spcAft>
                <a:spcPts val="1200"/>
              </a:spcAft>
              <a:buSzPts val="725"/>
              <a:buNone/>
            </a:pPr>
            <a:endParaRPr sz="1230" b="1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Imagen 2" descr="Texto&#10;&#10;Descripción generada automáticamente">
            <a:extLst>
              <a:ext uri="{FF2B5EF4-FFF2-40B4-BE49-F238E27FC236}">
                <a16:creationId xmlns:a16="http://schemas.microsoft.com/office/drawing/2014/main" id="{83A3790E-84B6-2689-017A-034478643C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6778" y="865928"/>
            <a:ext cx="4637970" cy="3724344"/>
          </a:xfrm>
          <a:prstGeom prst="rect">
            <a:avLst/>
          </a:prstGeom>
        </p:spPr>
      </p:pic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81C7A8EC-0646-2AA4-4F55-1DBDC07A46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5723" y="1683782"/>
            <a:ext cx="3604205" cy="1311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8192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31"/>
          <p:cNvPicPr preferRelativeResize="0"/>
          <p:nvPr/>
        </p:nvPicPr>
        <p:blipFill rotWithShape="1">
          <a:blip r:embed="rId3">
            <a:alphaModFix/>
          </a:blip>
          <a:srcRect t="19175" r="70648" b="28517"/>
          <a:stretch/>
        </p:blipFill>
        <p:spPr>
          <a:xfrm>
            <a:off x="6460100" y="0"/>
            <a:ext cx="2683899" cy="3588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31"/>
          <p:cNvPicPr preferRelativeResize="0"/>
          <p:nvPr/>
        </p:nvPicPr>
        <p:blipFill rotWithShape="1">
          <a:blip r:embed="rId3">
            <a:alphaModFix/>
          </a:blip>
          <a:srcRect l="71293" t="21052" b="33614"/>
          <a:stretch/>
        </p:blipFill>
        <p:spPr>
          <a:xfrm>
            <a:off x="0" y="2033475"/>
            <a:ext cx="2624924" cy="3110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8015" y="4693225"/>
            <a:ext cx="692787" cy="334201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1"/>
          <p:cNvSpPr txBox="1">
            <a:spLocks noGrp="1"/>
          </p:cNvSpPr>
          <p:nvPr>
            <p:ph type="title" idx="4294967295"/>
          </p:nvPr>
        </p:nvSpPr>
        <p:spPr>
          <a:xfrm>
            <a:off x="311700" y="292625"/>
            <a:ext cx="718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en" b="1" err="1">
                <a:ea typeface="Roboto"/>
                <a:sym typeface="Roboto"/>
              </a:rPr>
              <a:t>Interacción</a:t>
            </a:r>
            <a:r>
              <a:rPr lang="en" b="1">
                <a:ea typeface="Roboto"/>
                <a:sym typeface="Roboto"/>
              </a:rPr>
              <a:t> con </a:t>
            </a:r>
            <a:r>
              <a:rPr lang="en" b="1" err="1">
                <a:ea typeface="Roboto"/>
                <a:sym typeface="Roboto"/>
              </a:rPr>
              <a:t>el</a:t>
            </a:r>
            <a:r>
              <a:rPr lang="en" b="1">
                <a:ea typeface="Roboto"/>
                <a:sym typeface="Roboto"/>
              </a:rPr>
              <a:t> DOM</a:t>
            </a:r>
            <a:endParaRPr lang="en">
              <a:ea typeface="Roboto"/>
              <a:sym typeface="Roboto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 lang="en" b="1">
              <a:latin typeface="Roboto"/>
              <a:ea typeface="Roboto"/>
              <a:cs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1" name="Google Shape;251;p31"/>
          <p:cNvSpPr txBox="1"/>
          <p:nvPr/>
        </p:nvSpPr>
        <p:spPr>
          <a:xfrm>
            <a:off x="453850" y="813950"/>
            <a:ext cx="7953900" cy="5516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indent="-342900">
              <a:buChar char="•"/>
            </a:pPr>
            <a:r>
              <a:rPr lang="en" sz="2000">
                <a:solidFill>
                  <a:srgbClr val="595959"/>
                </a:solidFill>
                <a:highlight>
                  <a:srgbClr val="FFFFFF"/>
                </a:highlight>
              </a:rPr>
              <a:t>A </a:t>
            </a:r>
            <a:r>
              <a:rPr lang="en" sz="2000" err="1">
                <a:solidFill>
                  <a:srgbClr val="595959"/>
                </a:solidFill>
                <a:highlight>
                  <a:srgbClr val="FFFFFF"/>
                </a:highlight>
              </a:rPr>
              <a:t>medida</a:t>
            </a:r>
            <a:r>
              <a:rPr lang="en" sz="2000">
                <a:solidFill>
                  <a:srgbClr val="595959"/>
                </a:solidFill>
                <a:highlight>
                  <a:srgbClr val="FFFFFF"/>
                </a:highlight>
              </a:rPr>
              <a:t> que </a:t>
            </a:r>
            <a:r>
              <a:rPr lang="en" sz="2000" err="1">
                <a:solidFill>
                  <a:srgbClr val="595959"/>
                </a:solidFill>
                <a:highlight>
                  <a:srgbClr val="FFFFFF"/>
                </a:highlight>
              </a:rPr>
              <a:t>los</a:t>
            </a:r>
            <a:r>
              <a:rPr lang="en" sz="2000">
                <a:solidFill>
                  <a:srgbClr val="595959"/>
                </a:solidFill>
                <a:highlight>
                  <a:srgbClr val="FFFFFF"/>
                </a:highlight>
              </a:rPr>
              <a:t> </a:t>
            </a:r>
            <a:r>
              <a:rPr lang="en" sz="2000" err="1">
                <a:solidFill>
                  <a:srgbClr val="595959"/>
                </a:solidFill>
                <a:highlight>
                  <a:srgbClr val="FFFFFF"/>
                </a:highlight>
              </a:rPr>
              <a:t>elementos</a:t>
            </a:r>
            <a:r>
              <a:rPr lang="en" sz="2000">
                <a:solidFill>
                  <a:srgbClr val="595959"/>
                </a:solidFill>
                <a:highlight>
                  <a:srgbClr val="FFFFFF"/>
                </a:highlight>
              </a:rPr>
              <a:t> que </a:t>
            </a:r>
            <a:r>
              <a:rPr lang="en" sz="2000" err="1">
                <a:solidFill>
                  <a:srgbClr val="595959"/>
                </a:solidFill>
                <a:highlight>
                  <a:srgbClr val="FFFFFF"/>
                </a:highlight>
              </a:rPr>
              <a:t>queremos</a:t>
            </a:r>
            <a:r>
              <a:rPr lang="en" sz="2000">
                <a:solidFill>
                  <a:srgbClr val="595959"/>
                </a:solidFill>
                <a:highlight>
                  <a:srgbClr val="FFFFFF"/>
                </a:highlight>
              </a:rPr>
              <a:t> </a:t>
            </a:r>
            <a:r>
              <a:rPr lang="en" sz="2000" err="1">
                <a:solidFill>
                  <a:srgbClr val="595959"/>
                </a:solidFill>
                <a:highlight>
                  <a:srgbClr val="FFFFFF"/>
                </a:highlight>
              </a:rPr>
              <a:t>agregar</a:t>
            </a:r>
            <a:r>
              <a:rPr lang="en" sz="2000">
                <a:solidFill>
                  <a:srgbClr val="595959"/>
                </a:solidFill>
                <a:highlight>
                  <a:srgbClr val="FFFFFF"/>
                </a:highlight>
              </a:rPr>
              <a:t> son </a:t>
            </a:r>
            <a:r>
              <a:rPr lang="en" sz="2000" err="1">
                <a:solidFill>
                  <a:srgbClr val="595959"/>
                </a:solidFill>
                <a:highlight>
                  <a:srgbClr val="FFFFFF"/>
                </a:highlight>
              </a:rPr>
              <a:t>más</a:t>
            </a:r>
            <a:r>
              <a:rPr lang="en" sz="2000">
                <a:solidFill>
                  <a:srgbClr val="595959"/>
                </a:solidFill>
                <a:highlight>
                  <a:srgbClr val="FFFFFF"/>
                </a:highlight>
              </a:rPr>
              <a:t> </a:t>
            </a:r>
            <a:r>
              <a:rPr lang="en" sz="2000" err="1">
                <a:solidFill>
                  <a:srgbClr val="595959"/>
                </a:solidFill>
                <a:highlight>
                  <a:srgbClr val="FFFFFF"/>
                </a:highlight>
              </a:rPr>
              <a:t>complejos</a:t>
            </a:r>
            <a:r>
              <a:rPr lang="en" sz="2000">
                <a:solidFill>
                  <a:srgbClr val="595959"/>
                </a:solidFill>
                <a:highlight>
                  <a:srgbClr val="FFFFFF"/>
                </a:highlight>
              </a:rPr>
              <a:t>, </a:t>
            </a:r>
            <a:r>
              <a:rPr lang="en" sz="2000" err="1">
                <a:solidFill>
                  <a:srgbClr val="595959"/>
                </a:solidFill>
                <a:highlight>
                  <a:srgbClr val="FFFFFF"/>
                </a:highlight>
              </a:rPr>
              <a:t>el</a:t>
            </a:r>
            <a:r>
              <a:rPr lang="en" sz="2000">
                <a:solidFill>
                  <a:srgbClr val="595959"/>
                </a:solidFill>
                <a:highlight>
                  <a:srgbClr val="FFFFFF"/>
                </a:highlight>
              </a:rPr>
              <a:t> </a:t>
            </a:r>
            <a:r>
              <a:rPr lang="en" sz="2000" err="1">
                <a:solidFill>
                  <a:srgbClr val="595959"/>
                </a:solidFill>
                <a:highlight>
                  <a:srgbClr val="FFFFFF"/>
                </a:highlight>
              </a:rPr>
              <a:t>proceso</a:t>
            </a:r>
            <a:r>
              <a:rPr lang="en" sz="2000">
                <a:solidFill>
                  <a:srgbClr val="595959"/>
                </a:solidFill>
                <a:highlight>
                  <a:srgbClr val="FFFFFF"/>
                </a:highlight>
              </a:rPr>
              <a:t> se </a:t>
            </a:r>
            <a:r>
              <a:rPr lang="en" sz="2000" err="1">
                <a:solidFill>
                  <a:srgbClr val="595959"/>
                </a:solidFill>
                <a:highlight>
                  <a:srgbClr val="FFFFFF"/>
                </a:highlight>
              </a:rPr>
              <a:t>vuelve</a:t>
            </a:r>
            <a:r>
              <a:rPr lang="en" sz="2000">
                <a:solidFill>
                  <a:srgbClr val="595959"/>
                </a:solidFill>
                <a:highlight>
                  <a:srgbClr val="FFFFFF"/>
                </a:highlight>
              </a:rPr>
              <a:t> </a:t>
            </a:r>
            <a:r>
              <a:rPr lang="en" sz="2000" err="1">
                <a:solidFill>
                  <a:srgbClr val="595959"/>
                </a:solidFill>
                <a:highlight>
                  <a:srgbClr val="FFFFFF"/>
                </a:highlight>
              </a:rPr>
              <a:t>más</a:t>
            </a:r>
            <a:r>
              <a:rPr lang="en" sz="2000">
                <a:solidFill>
                  <a:srgbClr val="595959"/>
                </a:solidFill>
                <a:highlight>
                  <a:srgbClr val="FFFFFF"/>
                </a:highlight>
              </a:rPr>
              <a:t> </a:t>
            </a:r>
            <a:r>
              <a:rPr lang="en" sz="2000" err="1">
                <a:solidFill>
                  <a:srgbClr val="595959"/>
                </a:solidFill>
                <a:highlight>
                  <a:srgbClr val="FFFFFF"/>
                </a:highlight>
              </a:rPr>
              <a:t>engorroso</a:t>
            </a:r>
            <a:r>
              <a:rPr lang="en" sz="2000">
                <a:solidFill>
                  <a:srgbClr val="595959"/>
                </a:solidFill>
                <a:highlight>
                  <a:srgbClr val="FFFFFF"/>
                </a:highlight>
              </a:rPr>
              <a:t>, se es </a:t>
            </a:r>
            <a:r>
              <a:rPr lang="en" sz="2000" err="1">
                <a:solidFill>
                  <a:srgbClr val="595959"/>
                </a:solidFill>
                <a:highlight>
                  <a:srgbClr val="FFFFFF"/>
                </a:highlight>
              </a:rPr>
              <a:t>más</a:t>
            </a:r>
            <a:r>
              <a:rPr lang="en" sz="2000">
                <a:solidFill>
                  <a:srgbClr val="595959"/>
                </a:solidFill>
                <a:highlight>
                  <a:srgbClr val="FFFFFF"/>
                </a:highlight>
              </a:rPr>
              <a:t> </a:t>
            </a:r>
            <a:r>
              <a:rPr lang="en" sz="2000" err="1">
                <a:solidFill>
                  <a:srgbClr val="595959"/>
                </a:solidFill>
                <a:highlight>
                  <a:srgbClr val="FFFFFF"/>
                </a:highlight>
              </a:rPr>
              <a:t>propenso</a:t>
            </a:r>
            <a:r>
              <a:rPr lang="en" sz="2000">
                <a:solidFill>
                  <a:srgbClr val="595959"/>
                </a:solidFill>
                <a:highlight>
                  <a:srgbClr val="FFFFFF"/>
                </a:highlight>
              </a:rPr>
              <a:t> a </a:t>
            </a:r>
            <a:r>
              <a:rPr lang="en" sz="2000" err="1">
                <a:solidFill>
                  <a:srgbClr val="595959"/>
                </a:solidFill>
                <a:highlight>
                  <a:srgbClr val="FFFFFF"/>
                </a:highlight>
              </a:rPr>
              <a:t>errores</a:t>
            </a:r>
            <a:r>
              <a:rPr lang="en" sz="2000">
                <a:solidFill>
                  <a:srgbClr val="595959"/>
                </a:solidFill>
                <a:highlight>
                  <a:srgbClr val="FFFFFF"/>
                </a:highlight>
              </a:rPr>
              <a:t>, y es </a:t>
            </a:r>
            <a:r>
              <a:rPr lang="en" sz="2000" err="1">
                <a:solidFill>
                  <a:srgbClr val="595959"/>
                </a:solidFill>
                <a:highlight>
                  <a:srgbClr val="FFFFFF"/>
                </a:highlight>
              </a:rPr>
              <a:t>más</a:t>
            </a:r>
            <a:r>
              <a:rPr lang="en" sz="2000">
                <a:solidFill>
                  <a:srgbClr val="595959"/>
                </a:solidFill>
                <a:highlight>
                  <a:srgbClr val="FFFFFF"/>
                </a:highlight>
              </a:rPr>
              <a:t> </a:t>
            </a:r>
            <a:r>
              <a:rPr lang="en" sz="2000" err="1">
                <a:solidFill>
                  <a:srgbClr val="595959"/>
                </a:solidFill>
                <a:highlight>
                  <a:srgbClr val="FFFFFF"/>
                </a:highlight>
              </a:rPr>
              <a:t>difícil</a:t>
            </a:r>
            <a:r>
              <a:rPr lang="en" sz="2000">
                <a:solidFill>
                  <a:srgbClr val="595959"/>
                </a:solidFill>
                <a:highlight>
                  <a:srgbClr val="FFFFFF"/>
                </a:highlight>
              </a:rPr>
              <a:t> de </a:t>
            </a:r>
            <a:r>
              <a:rPr lang="en" sz="2000" err="1">
                <a:solidFill>
                  <a:srgbClr val="595959"/>
                </a:solidFill>
                <a:highlight>
                  <a:srgbClr val="FFFFFF"/>
                </a:highlight>
              </a:rPr>
              <a:t>mantener</a:t>
            </a:r>
          </a:p>
          <a:p>
            <a:pPr marL="342900" indent="-342900">
              <a:buChar char="•"/>
            </a:pPr>
            <a:endParaRPr lang="en" sz="2000">
              <a:solidFill>
                <a:srgbClr val="595959"/>
              </a:solidFill>
              <a:highlight>
                <a:srgbClr val="FFFFFF"/>
              </a:highlight>
            </a:endParaRPr>
          </a:p>
          <a:p>
            <a:pPr marL="342900" indent="-342900">
              <a:buChar char="•"/>
            </a:pPr>
            <a:r>
              <a:rPr lang="en" sz="2000" err="1">
                <a:solidFill>
                  <a:srgbClr val="595959"/>
                </a:solidFill>
                <a:highlight>
                  <a:srgbClr val="FFFFFF"/>
                </a:highlight>
              </a:rPr>
              <a:t>Tenemos</a:t>
            </a:r>
            <a:r>
              <a:rPr lang="en" sz="2000">
                <a:solidFill>
                  <a:srgbClr val="595959"/>
                </a:solidFill>
                <a:highlight>
                  <a:srgbClr val="FFFFFF"/>
                </a:highlight>
              </a:rPr>
              <a:t> </a:t>
            </a:r>
            <a:r>
              <a:rPr lang="en" sz="2000" err="1">
                <a:solidFill>
                  <a:srgbClr val="595959"/>
                </a:solidFill>
                <a:highlight>
                  <a:srgbClr val="FFFFFF"/>
                </a:highlight>
              </a:rPr>
              <a:t>otra</a:t>
            </a:r>
            <a:r>
              <a:rPr lang="en" sz="2000">
                <a:solidFill>
                  <a:srgbClr val="595959"/>
                </a:solidFill>
                <a:highlight>
                  <a:srgbClr val="FFFFFF"/>
                </a:highlight>
              </a:rPr>
              <a:t> </a:t>
            </a:r>
            <a:r>
              <a:rPr lang="en" sz="2000" err="1">
                <a:solidFill>
                  <a:srgbClr val="595959"/>
                </a:solidFill>
                <a:highlight>
                  <a:srgbClr val="FFFFFF"/>
                </a:highlight>
              </a:rPr>
              <a:t>alternativa</a:t>
            </a:r>
            <a:r>
              <a:rPr lang="en" sz="2000">
                <a:solidFill>
                  <a:srgbClr val="595959"/>
                </a:solidFill>
                <a:highlight>
                  <a:srgbClr val="FFFFFF"/>
                </a:highlight>
              </a:rPr>
              <a:t> para </a:t>
            </a:r>
            <a:r>
              <a:rPr lang="en" sz="2000" err="1">
                <a:solidFill>
                  <a:srgbClr val="595959"/>
                </a:solidFill>
                <a:highlight>
                  <a:srgbClr val="FFFFFF"/>
                </a:highlight>
              </a:rPr>
              <a:t>hacer</a:t>
            </a:r>
            <a:r>
              <a:rPr lang="en" sz="2000">
                <a:solidFill>
                  <a:srgbClr val="595959"/>
                </a:solidFill>
                <a:highlight>
                  <a:srgbClr val="FFFFFF"/>
                </a:highlight>
              </a:rPr>
              <a:t> lo </a:t>
            </a:r>
            <a:r>
              <a:rPr lang="en" sz="2000" err="1">
                <a:solidFill>
                  <a:srgbClr val="595959"/>
                </a:solidFill>
                <a:highlight>
                  <a:srgbClr val="FFFFFF"/>
                </a:highlight>
              </a:rPr>
              <a:t>mismo</a:t>
            </a:r>
            <a:r>
              <a:rPr lang="en" sz="2000">
                <a:solidFill>
                  <a:srgbClr val="595959"/>
                </a:solidFill>
                <a:highlight>
                  <a:srgbClr val="FFFFFF"/>
                </a:highlight>
              </a:rPr>
              <a:t>, </a:t>
            </a:r>
            <a:r>
              <a:rPr lang="en" sz="2000" err="1">
                <a:solidFill>
                  <a:srgbClr val="595959"/>
                </a:solidFill>
                <a:highlight>
                  <a:srgbClr val="FFFFFF"/>
                </a:highlight>
              </a:rPr>
              <a:t>interactuando</a:t>
            </a:r>
            <a:r>
              <a:rPr lang="en" sz="2000">
                <a:solidFill>
                  <a:srgbClr val="595959"/>
                </a:solidFill>
                <a:highlight>
                  <a:srgbClr val="FFFFFF"/>
                </a:highlight>
              </a:rPr>
              <a:t> con </a:t>
            </a:r>
            <a:r>
              <a:rPr lang="en" sz="2000" err="1">
                <a:solidFill>
                  <a:srgbClr val="595959"/>
                </a:solidFill>
                <a:highlight>
                  <a:srgbClr val="FFFFFF"/>
                </a:highlight>
              </a:rPr>
              <a:t>el</a:t>
            </a:r>
            <a:r>
              <a:rPr lang="en" sz="2000">
                <a:solidFill>
                  <a:srgbClr val="595959"/>
                </a:solidFill>
                <a:highlight>
                  <a:srgbClr val="FFFFFF"/>
                </a:highlight>
              </a:rPr>
              <a:t> DOM, que es </a:t>
            </a:r>
            <a:r>
              <a:rPr lang="en" sz="2000" err="1">
                <a:solidFill>
                  <a:srgbClr val="595959"/>
                </a:solidFill>
                <a:highlight>
                  <a:srgbClr val="FFFFFF"/>
                </a:highlight>
              </a:rPr>
              <a:t>más</a:t>
            </a:r>
            <a:r>
              <a:rPr lang="en" sz="2000">
                <a:solidFill>
                  <a:srgbClr val="595959"/>
                </a:solidFill>
                <a:highlight>
                  <a:srgbClr val="FFFFFF"/>
                </a:highlight>
              </a:rPr>
              <a:t> flexible, y no tan </a:t>
            </a:r>
            <a:r>
              <a:rPr lang="en" sz="2000" err="1">
                <a:solidFill>
                  <a:srgbClr val="595959"/>
                </a:solidFill>
                <a:highlight>
                  <a:srgbClr val="FFFFFF"/>
                </a:highlight>
              </a:rPr>
              <a:t>engorrosa</a:t>
            </a:r>
            <a:r>
              <a:rPr lang="en" sz="2000">
                <a:solidFill>
                  <a:srgbClr val="595959"/>
                </a:solidFill>
                <a:highlight>
                  <a:srgbClr val="FFFFFF"/>
                </a:highlight>
              </a:rPr>
              <a:t>, que es </a:t>
            </a:r>
            <a:r>
              <a:rPr lang="en" sz="2000" err="1">
                <a:solidFill>
                  <a:srgbClr val="595959"/>
                </a:solidFill>
                <a:highlight>
                  <a:srgbClr val="FFFFFF"/>
                </a:highlight>
              </a:rPr>
              <a:t>utilizando</a:t>
            </a:r>
            <a:r>
              <a:rPr lang="en" sz="2000">
                <a:solidFill>
                  <a:srgbClr val="595959"/>
                </a:solidFill>
                <a:highlight>
                  <a:srgbClr val="FFFFFF"/>
                </a:highlight>
              </a:rPr>
              <a:t> lo que se </a:t>
            </a:r>
            <a:r>
              <a:rPr lang="en" sz="2000" err="1">
                <a:solidFill>
                  <a:srgbClr val="595959"/>
                </a:solidFill>
                <a:highlight>
                  <a:srgbClr val="FFFFFF"/>
                </a:highlight>
              </a:rPr>
              <a:t>conoce</a:t>
            </a:r>
            <a:r>
              <a:rPr lang="en" sz="2000">
                <a:solidFill>
                  <a:srgbClr val="595959"/>
                </a:solidFill>
                <a:highlight>
                  <a:srgbClr val="FFFFFF"/>
                </a:highlight>
              </a:rPr>
              <a:t> </a:t>
            </a:r>
            <a:r>
              <a:rPr lang="en" sz="2000" err="1">
                <a:solidFill>
                  <a:srgbClr val="595959"/>
                </a:solidFill>
                <a:highlight>
                  <a:srgbClr val="FFFFFF"/>
                </a:highlight>
              </a:rPr>
              <a:t>como</a:t>
            </a:r>
            <a:r>
              <a:rPr lang="en" sz="2000">
                <a:solidFill>
                  <a:srgbClr val="595959"/>
                </a:solidFill>
                <a:highlight>
                  <a:srgbClr val="FFFFFF"/>
                </a:highlight>
              </a:rPr>
              <a:t> </a:t>
            </a:r>
            <a:r>
              <a:rPr lang="en" sz="2000" b="1">
                <a:solidFill>
                  <a:srgbClr val="595959"/>
                </a:solidFill>
                <a:highlight>
                  <a:srgbClr val="FFFFFF"/>
                </a:highlight>
              </a:rPr>
              <a:t>template strings</a:t>
            </a:r>
            <a:endParaRPr lang="en" sz="2000">
              <a:solidFill>
                <a:srgbClr val="595959"/>
              </a:solidFill>
              <a:highlight>
                <a:srgbClr val="FFFFFF"/>
              </a:highlight>
            </a:endParaRPr>
          </a:p>
          <a:p>
            <a:pPr marL="342900" indent="-342900">
              <a:buChar char="•"/>
            </a:pPr>
            <a:endParaRPr lang="en" sz="2000">
              <a:solidFill>
                <a:srgbClr val="595959"/>
              </a:solidFill>
              <a:highlight>
                <a:srgbClr val="FFFFFF"/>
              </a:highlight>
            </a:endParaRPr>
          </a:p>
          <a:p>
            <a:pPr marL="342900" indent="-342900">
              <a:buChar char="•"/>
            </a:pPr>
            <a:endParaRPr lang="en" sz="2000">
              <a:solidFill>
                <a:srgbClr val="595959"/>
              </a:solidFill>
              <a:highlight>
                <a:srgbClr val="FFFFFF"/>
              </a:highlight>
            </a:endParaRPr>
          </a:p>
          <a:p>
            <a:endParaRPr lang="en" sz="2000">
              <a:solidFill>
                <a:srgbClr val="595959"/>
              </a:solidFill>
              <a:highlight>
                <a:srgbClr val="FFFFFF"/>
              </a:highlight>
            </a:endParaRPr>
          </a:p>
          <a:p>
            <a:endParaRPr lang="en" sz="1500">
              <a:solidFill>
                <a:srgbClr val="595959"/>
              </a:solidFill>
              <a:highlight>
                <a:srgbClr val="FFFFFF"/>
              </a:highlight>
            </a:endParaRPr>
          </a:p>
          <a:p>
            <a:endParaRPr lang="en" sz="1500">
              <a:solidFill>
                <a:srgbClr val="595959"/>
              </a:solidFill>
              <a:highlight>
                <a:srgbClr val="FFFFFF"/>
              </a:highlight>
            </a:endParaRPr>
          </a:p>
          <a:p>
            <a:endParaRPr lang="en" sz="1500">
              <a:solidFill>
                <a:srgbClr val="595959"/>
              </a:solidFill>
              <a:highlight>
                <a:srgbClr val="FFFFFF"/>
              </a:highlight>
            </a:endParaRPr>
          </a:p>
          <a:p>
            <a:endParaRPr lang="en" sz="2000">
              <a:solidFill>
                <a:srgbClr val="595959"/>
              </a:solidFill>
              <a:highlight>
                <a:srgbClr val="FFFFFF"/>
              </a:highlight>
            </a:endParaRPr>
          </a:p>
          <a:p>
            <a:endParaRPr lang="en" sz="2000">
              <a:solidFill>
                <a:srgbClr val="595959"/>
              </a:solidFill>
              <a:highlight>
                <a:srgbClr val="FFFFFF"/>
              </a:highlight>
            </a:endParaRPr>
          </a:p>
          <a:p>
            <a:endParaRPr lang="en" sz="2000">
              <a:solidFill>
                <a:srgbClr val="595959"/>
              </a:solidFill>
              <a:highlight>
                <a:srgbClr val="FFFFFF"/>
              </a:highlight>
            </a:endParaRPr>
          </a:p>
          <a:p>
            <a:endParaRPr lang="en" sz="2000">
              <a:solidFill>
                <a:srgbClr val="595959"/>
              </a:solidFill>
              <a:highlight>
                <a:srgbClr val="EEFF4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console.log(x); // </a:t>
            </a:r>
            <a:r>
              <a:rPr lang="en" sz="1000" err="1">
                <a:solidFill>
                  <a:srgbClr val="FFFFFF"/>
                </a:solidFill>
              </a:rPr>
              <a:t>ReferenceError</a:t>
            </a:r>
            <a:endParaRPr sz="1000" err="1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con</a:t>
            </a:r>
            <a:endParaRPr sz="2000">
              <a:solidFill>
                <a:schemeClr val="dk2"/>
              </a:solidFill>
              <a:highlight>
                <a:schemeClr val="accent6"/>
              </a:highlight>
            </a:endParaRPr>
          </a:p>
        </p:txBody>
      </p:sp>
      <p:sp>
        <p:nvSpPr>
          <p:cNvPr id="252" name="Google Shape;252;p31"/>
          <p:cNvSpPr txBox="1">
            <a:spLocks noGrp="1"/>
          </p:cNvSpPr>
          <p:nvPr>
            <p:ph type="body" idx="4294967295"/>
          </p:nvPr>
        </p:nvSpPr>
        <p:spPr>
          <a:xfrm>
            <a:off x="8084200" y="110825"/>
            <a:ext cx="856500" cy="334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725"/>
              <a:buNone/>
            </a:pPr>
            <a:r>
              <a:rPr lang="en" sz="1230" b="1">
                <a:solidFill>
                  <a:srgbClr val="052E65"/>
                </a:solidFill>
                <a:latin typeface="Roboto"/>
                <a:ea typeface="Roboto"/>
                <a:cs typeface="Roboto"/>
                <a:sym typeface="Roboto"/>
              </a:rPr>
              <a:t>PW2024</a:t>
            </a:r>
            <a:endParaRPr sz="1230" b="1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1200"/>
              </a:spcBef>
              <a:spcAft>
                <a:spcPts val="0"/>
              </a:spcAft>
              <a:buSzPts val="725"/>
              <a:buNone/>
            </a:pPr>
            <a:endParaRPr sz="1230" b="1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1200"/>
              </a:spcBef>
              <a:spcAft>
                <a:spcPts val="1200"/>
              </a:spcAft>
              <a:buSzPts val="725"/>
              <a:buNone/>
            </a:pPr>
            <a:endParaRPr sz="1230" b="1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5242695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31"/>
          <p:cNvPicPr preferRelativeResize="0"/>
          <p:nvPr/>
        </p:nvPicPr>
        <p:blipFill rotWithShape="1">
          <a:blip r:embed="rId3">
            <a:alphaModFix/>
          </a:blip>
          <a:srcRect t="19175" r="70648" b="28517"/>
          <a:stretch/>
        </p:blipFill>
        <p:spPr>
          <a:xfrm>
            <a:off x="6460100" y="0"/>
            <a:ext cx="2683899" cy="3588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31"/>
          <p:cNvPicPr preferRelativeResize="0"/>
          <p:nvPr/>
        </p:nvPicPr>
        <p:blipFill rotWithShape="1">
          <a:blip r:embed="rId3">
            <a:alphaModFix/>
          </a:blip>
          <a:srcRect l="71293" t="21052" b="33614"/>
          <a:stretch/>
        </p:blipFill>
        <p:spPr>
          <a:xfrm>
            <a:off x="0" y="2033475"/>
            <a:ext cx="2624924" cy="3110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8015" y="4693225"/>
            <a:ext cx="692787" cy="334201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1"/>
          <p:cNvSpPr txBox="1">
            <a:spLocks noGrp="1"/>
          </p:cNvSpPr>
          <p:nvPr>
            <p:ph type="title" idx="4294967295"/>
          </p:nvPr>
        </p:nvSpPr>
        <p:spPr>
          <a:xfrm>
            <a:off x="311700" y="292625"/>
            <a:ext cx="718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en" b="1" err="1">
                <a:ea typeface="Roboto"/>
                <a:sym typeface="Roboto"/>
              </a:rPr>
              <a:t>Interacción</a:t>
            </a:r>
            <a:r>
              <a:rPr lang="en" b="1">
                <a:ea typeface="Roboto"/>
                <a:sym typeface="Roboto"/>
              </a:rPr>
              <a:t> con </a:t>
            </a:r>
            <a:r>
              <a:rPr lang="en" b="1" err="1">
                <a:ea typeface="Roboto"/>
                <a:sym typeface="Roboto"/>
              </a:rPr>
              <a:t>el</a:t>
            </a:r>
            <a:r>
              <a:rPr lang="en" b="1">
                <a:ea typeface="Roboto"/>
                <a:sym typeface="Roboto"/>
              </a:rPr>
              <a:t> DOM</a:t>
            </a:r>
            <a:endParaRPr lang="en">
              <a:ea typeface="Roboto"/>
              <a:sym typeface="Roboto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 lang="en" b="1">
              <a:latin typeface="Roboto"/>
              <a:ea typeface="Roboto"/>
              <a:cs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1" name="Google Shape;251;p31"/>
          <p:cNvSpPr txBox="1"/>
          <p:nvPr/>
        </p:nvSpPr>
        <p:spPr>
          <a:xfrm>
            <a:off x="453850" y="813950"/>
            <a:ext cx="7953900" cy="3670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indent="-342900">
              <a:buChar char="•"/>
            </a:pPr>
            <a:endParaRPr lang="en" sz="2000">
              <a:solidFill>
                <a:srgbClr val="595959"/>
              </a:solidFill>
              <a:highlight>
                <a:srgbClr val="FFFFFF"/>
              </a:highlight>
            </a:endParaRPr>
          </a:p>
          <a:p>
            <a:pPr marL="342900" indent="-342900">
              <a:buChar char="•"/>
            </a:pPr>
            <a:endParaRPr lang="en" sz="2000">
              <a:solidFill>
                <a:srgbClr val="595959"/>
              </a:solidFill>
              <a:highlight>
                <a:srgbClr val="FFFFFF"/>
              </a:highlight>
            </a:endParaRPr>
          </a:p>
          <a:p>
            <a:pPr marL="342900" indent="-342900">
              <a:buChar char="•"/>
            </a:pPr>
            <a:endParaRPr lang="en" sz="2000">
              <a:solidFill>
                <a:srgbClr val="595959"/>
              </a:solidFill>
              <a:highlight>
                <a:srgbClr val="FFFFFF"/>
              </a:highlight>
            </a:endParaRPr>
          </a:p>
          <a:p>
            <a:endParaRPr lang="en" sz="2000">
              <a:solidFill>
                <a:srgbClr val="595959"/>
              </a:solidFill>
              <a:highlight>
                <a:srgbClr val="FFFFFF"/>
              </a:highlight>
            </a:endParaRPr>
          </a:p>
          <a:p>
            <a:endParaRPr lang="en" sz="1500">
              <a:solidFill>
                <a:srgbClr val="595959"/>
              </a:solidFill>
              <a:highlight>
                <a:srgbClr val="FFFFFF"/>
              </a:highlight>
            </a:endParaRPr>
          </a:p>
          <a:p>
            <a:endParaRPr lang="en" sz="1500">
              <a:solidFill>
                <a:srgbClr val="595959"/>
              </a:solidFill>
              <a:highlight>
                <a:srgbClr val="FFFFFF"/>
              </a:highlight>
            </a:endParaRPr>
          </a:p>
          <a:p>
            <a:endParaRPr lang="en" sz="1500">
              <a:solidFill>
                <a:srgbClr val="595959"/>
              </a:solidFill>
              <a:highlight>
                <a:srgbClr val="FFFFFF"/>
              </a:highlight>
            </a:endParaRPr>
          </a:p>
          <a:p>
            <a:endParaRPr lang="en" sz="2000">
              <a:solidFill>
                <a:srgbClr val="595959"/>
              </a:solidFill>
              <a:highlight>
                <a:srgbClr val="FFFFFF"/>
              </a:highlight>
            </a:endParaRPr>
          </a:p>
          <a:p>
            <a:endParaRPr lang="en" sz="2000">
              <a:solidFill>
                <a:srgbClr val="595959"/>
              </a:solidFill>
              <a:highlight>
                <a:srgbClr val="FFFFFF"/>
              </a:highlight>
            </a:endParaRPr>
          </a:p>
          <a:p>
            <a:endParaRPr lang="en" sz="2000">
              <a:solidFill>
                <a:srgbClr val="595959"/>
              </a:solidFill>
              <a:highlight>
                <a:srgbClr val="FFFFFF"/>
              </a:highlight>
            </a:endParaRPr>
          </a:p>
          <a:p>
            <a:endParaRPr lang="en" sz="2000">
              <a:solidFill>
                <a:srgbClr val="595959"/>
              </a:solidFill>
              <a:highlight>
                <a:srgbClr val="EEFF4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console.log(x); // </a:t>
            </a:r>
            <a:r>
              <a:rPr lang="en" sz="1000" err="1">
                <a:solidFill>
                  <a:srgbClr val="FFFFFF"/>
                </a:solidFill>
              </a:rPr>
              <a:t>ReferenceError</a:t>
            </a:r>
            <a:endParaRPr sz="1000" err="1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con</a:t>
            </a:r>
            <a:endParaRPr sz="2000">
              <a:solidFill>
                <a:schemeClr val="dk2"/>
              </a:solidFill>
              <a:highlight>
                <a:schemeClr val="accent6"/>
              </a:highlight>
            </a:endParaRPr>
          </a:p>
        </p:txBody>
      </p:sp>
      <p:sp>
        <p:nvSpPr>
          <p:cNvPr id="252" name="Google Shape;252;p31"/>
          <p:cNvSpPr txBox="1">
            <a:spLocks noGrp="1"/>
          </p:cNvSpPr>
          <p:nvPr>
            <p:ph type="body" idx="4294967295"/>
          </p:nvPr>
        </p:nvSpPr>
        <p:spPr>
          <a:xfrm>
            <a:off x="8084200" y="110825"/>
            <a:ext cx="856500" cy="334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725"/>
              <a:buNone/>
            </a:pPr>
            <a:r>
              <a:rPr lang="en" sz="1230" b="1">
                <a:solidFill>
                  <a:srgbClr val="052E65"/>
                </a:solidFill>
                <a:latin typeface="Roboto"/>
                <a:ea typeface="Roboto"/>
                <a:cs typeface="Roboto"/>
                <a:sym typeface="Roboto"/>
              </a:rPr>
              <a:t>PW2024</a:t>
            </a:r>
            <a:endParaRPr sz="1230" b="1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1200"/>
              </a:spcBef>
              <a:spcAft>
                <a:spcPts val="0"/>
              </a:spcAft>
              <a:buSzPts val="725"/>
              <a:buNone/>
            </a:pPr>
            <a:endParaRPr sz="1230" b="1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1200"/>
              </a:spcBef>
              <a:spcAft>
                <a:spcPts val="1200"/>
              </a:spcAft>
              <a:buSzPts val="725"/>
              <a:buNone/>
            </a:pPr>
            <a:endParaRPr sz="1230" b="1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Imagen 1" descr="Texto&#10;&#10;Descripción generada automáticamente">
            <a:extLst>
              <a:ext uri="{FF2B5EF4-FFF2-40B4-BE49-F238E27FC236}">
                <a16:creationId xmlns:a16="http://schemas.microsoft.com/office/drawing/2014/main" id="{A4891D00-ECCA-9F7A-B646-FFDD07C443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5277" y="1284574"/>
            <a:ext cx="4572000" cy="2672729"/>
          </a:xfrm>
          <a:prstGeom prst="rect">
            <a:avLst/>
          </a:prstGeom>
        </p:spPr>
      </p:pic>
      <p:pic>
        <p:nvPicPr>
          <p:cNvPr id="4" name="Imagen 3" descr="Texto&#10;&#10;Descripción generada automáticamente">
            <a:extLst>
              <a:ext uri="{FF2B5EF4-FFF2-40B4-BE49-F238E27FC236}">
                <a16:creationId xmlns:a16="http://schemas.microsoft.com/office/drawing/2014/main" id="{1CA021AA-430A-F2D9-9874-1DF82002E9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5723" y="1683782"/>
            <a:ext cx="3604205" cy="1311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2747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31"/>
          <p:cNvPicPr preferRelativeResize="0"/>
          <p:nvPr/>
        </p:nvPicPr>
        <p:blipFill rotWithShape="1">
          <a:blip r:embed="rId3">
            <a:alphaModFix/>
          </a:blip>
          <a:srcRect t="19175" r="70648" b="28517"/>
          <a:stretch/>
        </p:blipFill>
        <p:spPr>
          <a:xfrm>
            <a:off x="6460100" y="0"/>
            <a:ext cx="2683899" cy="3588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31"/>
          <p:cNvPicPr preferRelativeResize="0"/>
          <p:nvPr/>
        </p:nvPicPr>
        <p:blipFill rotWithShape="1">
          <a:blip r:embed="rId3">
            <a:alphaModFix/>
          </a:blip>
          <a:srcRect l="71293" t="21052" b="33614"/>
          <a:stretch/>
        </p:blipFill>
        <p:spPr>
          <a:xfrm>
            <a:off x="0" y="2033475"/>
            <a:ext cx="2624924" cy="3110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8015" y="4693225"/>
            <a:ext cx="692787" cy="334201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1"/>
          <p:cNvSpPr txBox="1">
            <a:spLocks noGrp="1"/>
          </p:cNvSpPr>
          <p:nvPr>
            <p:ph type="title" idx="4294967295"/>
          </p:nvPr>
        </p:nvSpPr>
        <p:spPr>
          <a:xfrm>
            <a:off x="311700" y="292625"/>
            <a:ext cx="718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en" b="1" err="1">
                <a:ea typeface="Roboto"/>
                <a:sym typeface="Roboto"/>
              </a:rPr>
              <a:t>Interacción</a:t>
            </a:r>
            <a:r>
              <a:rPr lang="en" b="1">
                <a:ea typeface="Roboto"/>
                <a:sym typeface="Roboto"/>
              </a:rPr>
              <a:t> con </a:t>
            </a:r>
            <a:r>
              <a:rPr lang="en" b="1" err="1">
                <a:ea typeface="Roboto"/>
                <a:sym typeface="Roboto"/>
              </a:rPr>
              <a:t>el</a:t>
            </a:r>
            <a:r>
              <a:rPr lang="en" b="1">
                <a:ea typeface="Roboto"/>
                <a:sym typeface="Roboto"/>
              </a:rPr>
              <a:t> DOM</a:t>
            </a:r>
            <a:endParaRPr lang="en">
              <a:ea typeface="Roboto"/>
              <a:sym typeface="Roboto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 lang="en" b="1">
              <a:latin typeface="Roboto"/>
              <a:ea typeface="Roboto"/>
              <a:cs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1" name="Google Shape;251;p31"/>
          <p:cNvSpPr txBox="1"/>
          <p:nvPr/>
        </p:nvSpPr>
        <p:spPr>
          <a:xfrm>
            <a:off x="453850" y="813950"/>
            <a:ext cx="7953900" cy="3670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indent="-342900">
              <a:buChar char="•"/>
            </a:pPr>
            <a:r>
              <a:rPr lang="en" sz="2000">
                <a:solidFill>
                  <a:srgbClr val="595959"/>
                </a:solidFill>
                <a:highlight>
                  <a:srgbClr val="FFFFFF"/>
                </a:highlight>
              </a:rPr>
              <a:t>Podemos </a:t>
            </a:r>
            <a:r>
              <a:rPr lang="en" sz="2000" err="1">
                <a:solidFill>
                  <a:srgbClr val="595959"/>
                </a:solidFill>
                <a:highlight>
                  <a:srgbClr val="FFFFFF"/>
                </a:highlight>
              </a:rPr>
              <a:t>también</a:t>
            </a:r>
            <a:r>
              <a:rPr lang="en" sz="2000">
                <a:solidFill>
                  <a:srgbClr val="595959"/>
                </a:solidFill>
                <a:highlight>
                  <a:srgbClr val="FFFFFF"/>
                </a:highlight>
              </a:rPr>
              <a:t> </a:t>
            </a:r>
            <a:r>
              <a:rPr lang="en" sz="2000" err="1">
                <a:solidFill>
                  <a:srgbClr val="595959"/>
                </a:solidFill>
                <a:highlight>
                  <a:srgbClr val="FFFFFF"/>
                </a:highlight>
              </a:rPr>
              <a:t>inyectar</a:t>
            </a:r>
            <a:r>
              <a:rPr lang="en" sz="2000">
                <a:solidFill>
                  <a:srgbClr val="595959"/>
                </a:solidFill>
                <a:highlight>
                  <a:srgbClr val="FFFFFF"/>
                </a:highlight>
              </a:rPr>
              <a:t> </a:t>
            </a:r>
            <a:r>
              <a:rPr lang="en" sz="2000" err="1">
                <a:solidFill>
                  <a:srgbClr val="595959"/>
                </a:solidFill>
                <a:highlight>
                  <a:srgbClr val="FFFFFF"/>
                </a:highlight>
              </a:rPr>
              <a:t>contenido</a:t>
            </a:r>
            <a:r>
              <a:rPr lang="en" sz="2000">
                <a:solidFill>
                  <a:srgbClr val="595959"/>
                </a:solidFill>
                <a:highlight>
                  <a:srgbClr val="FFFFFF"/>
                </a:highlight>
              </a:rPr>
              <a:t> de forma </a:t>
            </a:r>
            <a:r>
              <a:rPr lang="en" sz="2000" err="1">
                <a:solidFill>
                  <a:srgbClr val="595959"/>
                </a:solidFill>
                <a:highlight>
                  <a:srgbClr val="FFFFFF"/>
                </a:highlight>
              </a:rPr>
              <a:t>dinámica</a:t>
            </a:r>
            <a:r>
              <a:rPr lang="en" sz="2000">
                <a:solidFill>
                  <a:srgbClr val="595959"/>
                </a:solidFill>
                <a:highlight>
                  <a:srgbClr val="FFFFFF"/>
                </a:highlight>
              </a:rPr>
              <a:t> </a:t>
            </a:r>
            <a:r>
              <a:rPr lang="en" sz="2000" err="1">
                <a:solidFill>
                  <a:srgbClr val="595959"/>
                </a:solidFill>
                <a:highlight>
                  <a:srgbClr val="FFFFFF"/>
                </a:highlight>
              </a:rPr>
              <a:t>usando</a:t>
            </a:r>
            <a:r>
              <a:rPr lang="en" sz="2000">
                <a:solidFill>
                  <a:srgbClr val="595959"/>
                </a:solidFill>
                <a:highlight>
                  <a:srgbClr val="FFFFFF"/>
                </a:highlight>
              </a:rPr>
              <a:t> template strings: </a:t>
            </a:r>
          </a:p>
          <a:p>
            <a:pPr marL="342900" indent="-342900">
              <a:buChar char="•"/>
            </a:pPr>
            <a:endParaRPr lang="en" sz="2000">
              <a:solidFill>
                <a:srgbClr val="595959"/>
              </a:solidFill>
              <a:highlight>
                <a:srgbClr val="FFFFFF"/>
              </a:highlight>
            </a:endParaRPr>
          </a:p>
          <a:p>
            <a:endParaRPr lang="en" sz="2000">
              <a:solidFill>
                <a:srgbClr val="595959"/>
              </a:solidFill>
              <a:highlight>
                <a:srgbClr val="FFFFFF"/>
              </a:highlight>
            </a:endParaRPr>
          </a:p>
          <a:p>
            <a:endParaRPr lang="en" sz="1500">
              <a:solidFill>
                <a:srgbClr val="595959"/>
              </a:solidFill>
              <a:highlight>
                <a:srgbClr val="FFFFFF"/>
              </a:highlight>
            </a:endParaRPr>
          </a:p>
          <a:p>
            <a:endParaRPr lang="en" sz="1500">
              <a:solidFill>
                <a:srgbClr val="595959"/>
              </a:solidFill>
              <a:highlight>
                <a:srgbClr val="FFFFFF"/>
              </a:highlight>
            </a:endParaRPr>
          </a:p>
          <a:p>
            <a:endParaRPr lang="en" sz="1500">
              <a:solidFill>
                <a:srgbClr val="595959"/>
              </a:solidFill>
              <a:highlight>
                <a:srgbClr val="FFFFFF"/>
              </a:highlight>
            </a:endParaRPr>
          </a:p>
          <a:p>
            <a:endParaRPr lang="en" sz="2000">
              <a:solidFill>
                <a:srgbClr val="595959"/>
              </a:solidFill>
              <a:highlight>
                <a:srgbClr val="FFFFFF"/>
              </a:highlight>
            </a:endParaRPr>
          </a:p>
          <a:p>
            <a:endParaRPr lang="en" sz="2000">
              <a:solidFill>
                <a:srgbClr val="595959"/>
              </a:solidFill>
              <a:highlight>
                <a:srgbClr val="FFFFFF"/>
              </a:highlight>
            </a:endParaRPr>
          </a:p>
          <a:p>
            <a:endParaRPr lang="en" sz="2000">
              <a:solidFill>
                <a:srgbClr val="595959"/>
              </a:solidFill>
              <a:highlight>
                <a:srgbClr val="FFFFFF"/>
              </a:highlight>
            </a:endParaRPr>
          </a:p>
          <a:p>
            <a:endParaRPr lang="en" sz="2000">
              <a:solidFill>
                <a:srgbClr val="595959"/>
              </a:solidFill>
              <a:highlight>
                <a:srgbClr val="EEFF4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console.log(x); // </a:t>
            </a:r>
            <a:r>
              <a:rPr lang="en" sz="1000" err="1">
                <a:solidFill>
                  <a:srgbClr val="FFFFFF"/>
                </a:solidFill>
              </a:rPr>
              <a:t>ReferenceError</a:t>
            </a:r>
            <a:endParaRPr sz="1000" err="1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con</a:t>
            </a:r>
            <a:endParaRPr sz="2000">
              <a:solidFill>
                <a:schemeClr val="dk2"/>
              </a:solidFill>
              <a:highlight>
                <a:schemeClr val="accent6"/>
              </a:highlight>
            </a:endParaRPr>
          </a:p>
        </p:txBody>
      </p:sp>
      <p:sp>
        <p:nvSpPr>
          <p:cNvPr id="252" name="Google Shape;252;p31"/>
          <p:cNvSpPr txBox="1">
            <a:spLocks noGrp="1"/>
          </p:cNvSpPr>
          <p:nvPr>
            <p:ph type="body" idx="4294967295"/>
          </p:nvPr>
        </p:nvSpPr>
        <p:spPr>
          <a:xfrm>
            <a:off x="8084200" y="110825"/>
            <a:ext cx="856500" cy="334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725"/>
              <a:buNone/>
            </a:pPr>
            <a:r>
              <a:rPr lang="en" sz="1230" b="1">
                <a:solidFill>
                  <a:srgbClr val="052E65"/>
                </a:solidFill>
                <a:latin typeface="Roboto"/>
                <a:ea typeface="Roboto"/>
                <a:cs typeface="Roboto"/>
                <a:sym typeface="Roboto"/>
              </a:rPr>
              <a:t>PW2024</a:t>
            </a:r>
            <a:endParaRPr sz="1230" b="1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1200"/>
              </a:spcBef>
              <a:spcAft>
                <a:spcPts val="0"/>
              </a:spcAft>
              <a:buSzPts val="725"/>
              <a:buNone/>
            </a:pPr>
            <a:endParaRPr sz="1230" b="1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1200"/>
              </a:spcBef>
              <a:spcAft>
                <a:spcPts val="1200"/>
              </a:spcAft>
              <a:buSzPts val="725"/>
              <a:buNone/>
            </a:pPr>
            <a:endParaRPr sz="1230" b="1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Imagen 2" descr="Texto&#10;&#10;Descripción generada automáticamente">
            <a:extLst>
              <a:ext uri="{FF2B5EF4-FFF2-40B4-BE49-F238E27FC236}">
                <a16:creationId xmlns:a16="http://schemas.microsoft.com/office/drawing/2014/main" id="{2D3CDED9-EF48-3BBE-F0FC-A279E1C471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5307" y="1633759"/>
            <a:ext cx="6415817" cy="294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3872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31"/>
          <p:cNvPicPr preferRelativeResize="0"/>
          <p:nvPr/>
        </p:nvPicPr>
        <p:blipFill rotWithShape="1">
          <a:blip r:embed="rId3">
            <a:alphaModFix/>
          </a:blip>
          <a:srcRect t="19175" r="70648" b="28517"/>
          <a:stretch/>
        </p:blipFill>
        <p:spPr>
          <a:xfrm>
            <a:off x="6460100" y="0"/>
            <a:ext cx="2683899" cy="3588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31"/>
          <p:cNvPicPr preferRelativeResize="0"/>
          <p:nvPr/>
        </p:nvPicPr>
        <p:blipFill rotWithShape="1">
          <a:blip r:embed="rId3">
            <a:alphaModFix/>
          </a:blip>
          <a:srcRect l="71293" t="21052" b="33614"/>
          <a:stretch/>
        </p:blipFill>
        <p:spPr>
          <a:xfrm>
            <a:off x="0" y="2033475"/>
            <a:ext cx="2624924" cy="3110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8015" y="4693225"/>
            <a:ext cx="692787" cy="334201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1"/>
          <p:cNvSpPr txBox="1">
            <a:spLocks noGrp="1"/>
          </p:cNvSpPr>
          <p:nvPr>
            <p:ph type="title" idx="4294967295"/>
          </p:nvPr>
        </p:nvSpPr>
        <p:spPr>
          <a:xfrm>
            <a:off x="311700" y="292625"/>
            <a:ext cx="718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en" b="1" err="1">
                <a:ea typeface="Roboto"/>
                <a:sym typeface="Roboto"/>
              </a:rPr>
              <a:t>Eventos</a:t>
            </a:r>
            <a:endParaRPr lang="es-ES" err="1"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 lang="en" b="1">
              <a:latin typeface="Roboto"/>
              <a:ea typeface="Roboto"/>
              <a:cs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1" name="Google Shape;251;p31"/>
          <p:cNvSpPr txBox="1"/>
          <p:nvPr/>
        </p:nvSpPr>
        <p:spPr>
          <a:xfrm>
            <a:off x="453850" y="813950"/>
            <a:ext cx="7953900" cy="6040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indent="-342900">
              <a:buChar char="•"/>
            </a:pPr>
            <a:r>
              <a:rPr lang="en" sz="2000">
                <a:solidFill>
                  <a:srgbClr val="595959"/>
                </a:solidFill>
                <a:highlight>
                  <a:srgbClr val="FFFFFF"/>
                </a:highlight>
              </a:rPr>
              <a:t>Un </a:t>
            </a:r>
            <a:r>
              <a:rPr lang="en" sz="2000" err="1">
                <a:solidFill>
                  <a:srgbClr val="595959"/>
                </a:solidFill>
                <a:highlight>
                  <a:srgbClr val="FFFFFF"/>
                </a:highlight>
              </a:rPr>
              <a:t>evento</a:t>
            </a:r>
            <a:r>
              <a:rPr lang="en" sz="2000">
                <a:solidFill>
                  <a:srgbClr val="595959"/>
                </a:solidFill>
                <a:highlight>
                  <a:srgbClr val="FFFFFF"/>
                </a:highlight>
              </a:rPr>
              <a:t> </a:t>
            </a:r>
            <a:r>
              <a:rPr lang="en" sz="2000" err="1">
                <a:solidFill>
                  <a:srgbClr val="595959"/>
                </a:solidFill>
                <a:highlight>
                  <a:srgbClr val="FFFFFF"/>
                </a:highlight>
              </a:rPr>
              <a:t>en</a:t>
            </a:r>
            <a:r>
              <a:rPr lang="en" sz="2000">
                <a:solidFill>
                  <a:srgbClr val="595959"/>
                </a:solidFill>
                <a:highlight>
                  <a:srgbClr val="FFFFFF"/>
                </a:highlight>
              </a:rPr>
              <a:t> HTML es </a:t>
            </a:r>
            <a:r>
              <a:rPr lang="en" sz="2000" err="1">
                <a:solidFill>
                  <a:srgbClr val="595959"/>
                </a:solidFill>
                <a:highlight>
                  <a:srgbClr val="FFFFFF"/>
                </a:highlight>
              </a:rPr>
              <a:t>una</a:t>
            </a:r>
            <a:r>
              <a:rPr lang="en" sz="2000">
                <a:solidFill>
                  <a:srgbClr val="595959"/>
                </a:solidFill>
                <a:highlight>
                  <a:srgbClr val="FFFFFF"/>
                </a:highlight>
              </a:rPr>
              <a:t> </a:t>
            </a:r>
            <a:r>
              <a:rPr lang="en" sz="2000" err="1">
                <a:solidFill>
                  <a:srgbClr val="595959"/>
                </a:solidFill>
                <a:highlight>
                  <a:srgbClr val="FFFFFF"/>
                </a:highlight>
              </a:rPr>
              <a:t>característica</a:t>
            </a:r>
            <a:r>
              <a:rPr lang="en" sz="2000">
                <a:solidFill>
                  <a:srgbClr val="595959"/>
                </a:solidFill>
                <a:highlight>
                  <a:srgbClr val="FFFFFF"/>
                </a:highlight>
              </a:rPr>
              <a:t> especial que ha </a:t>
            </a:r>
            <a:r>
              <a:rPr lang="en" sz="2000" err="1">
                <a:solidFill>
                  <a:srgbClr val="595959"/>
                </a:solidFill>
                <a:highlight>
                  <a:srgbClr val="FFFFFF"/>
                </a:highlight>
              </a:rPr>
              <a:t>sucedido</a:t>
            </a:r>
            <a:r>
              <a:rPr lang="en" sz="2000">
                <a:solidFill>
                  <a:srgbClr val="595959"/>
                </a:solidFill>
                <a:highlight>
                  <a:srgbClr val="FFFFFF"/>
                </a:highlight>
              </a:rPr>
              <a:t> </a:t>
            </a:r>
            <a:r>
              <a:rPr lang="en" sz="2000" err="1">
                <a:solidFill>
                  <a:srgbClr val="595959"/>
                </a:solidFill>
                <a:highlight>
                  <a:srgbClr val="FFFFFF"/>
                </a:highlight>
              </a:rPr>
              <a:t>en</a:t>
            </a:r>
            <a:r>
              <a:rPr lang="en" sz="2000">
                <a:solidFill>
                  <a:srgbClr val="595959"/>
                </a:solidFill>
                <a:highlight>
                  <a:srgbClr val="FFFFFF"/>
                </a:highlight>
              </a:rPr>
              <a:t> </a:t>
            </a:r>
            <a:r>
              <a:rPr lang="en" sz="2000" err="1">
                <a:solidFill>
                  <a:srgbClr val="595959"/>
                </a:solidFill>
                <a:highlight>
                  <a:srgbClr val="FFFFFF"/>
                </a:highlight>
              </a:rPr>
              <a:t>nuestra</a:t>
            </a:r>
            <a:r>
              <a:rPr lang="en" sz="2000">
                <a:solidFill>
                  <a:srgbClr val="595959"/>
                </a:solidFill>
                <a:highlight>
                  <a:srgbClr val="FFFFFF"/>
                </a:highlight>
              </a:rPr>
              <a:t> </a:t>
            </a:r>
            <a:r>
              <a:rPr lang="en" sz="2000" err="1">
                <a:solidFill>
                  <a:srgbClr val="595959"/>
                </a:solidFill>
                <a:highlight>
                  <a:srgbClr val="FFFFFF"/>
                </a:highlight>
              </a:rPr>
              <a:t>página</a:t>
            </a:r>
            <a:r>
              <a:rPr lang="en" sz="2000">
                <a:solidFill>
                  <a:srgbClr val="595959"/>
                </a:solidFill>
                <a:highlight>
                  <a:srgbClr val="FFFFFF"/>
                </a:highlight>
              </a:rPr>
              <a:t> y a la </a:t>
            </a:r>
            <a:r>
              <a:rPr lang="en" sz="2000" err="1">
                <a:solidFill>
                  <a:srgbClr val="595959"/>
                </a:solidFill>
                <a:highlight>
                  <a:srgbClr val="FFFFFF"/>
                </a:highlight>
              </a:rPr>
              <a:t>cuál</a:t>
            </a:r>
            <a:r>
              <a:rPr lang="en" sz="2000">
                <a:solidFill>
                  <a:srgbClr val="595959"/>
                </a:solidFill>
                <a:highlight>
                  <a:srgbClr val="FFFFFF"/>
                </a:highlight>
              </a:rPr>
              <a:t> </a:t>
            </a:r>
            <a:r>
              <a:rPr lang="en" sz="2000" err="1">
                <a:solidFill>
                  <a:srgbClr val="595959"/>
                </a:solidFill>
                <a:highlight>
                  <a:srgbClr val="FFFFFF"/>
                </a:highlight>
              </a:rPr>
              <a:t>podemos</a:t>
            </a:r>
            <a:r>
              <a:rPr lang="en" sz="2000">
                <a:solidFill>
                  <a:srgbClr val="595959"/>
                </a:solidFill>
                <a:highlight>
                  <a:srgbClr val="FFFFFF"/>
                </a:highlight>
              </a:rPr>
              <a:t> </a:t>
            </a:r>
            <a:r>
              <a:rPr lang="en" sz="2000" err="1">
                <a:solidFill>
                  <a:srgbClr val="595959"/>
                </a:solidFill>
                <a:highlight>
                  <a:srgbClr val="FFFFFF"/>
                </a:highlight>
              </a:rPr>
              <a:t>asociar</a:t>
            </a:r>
            <a:r>
              <a:rPr lang="en" sz="2000">
                <a:solidFill>
                  <a:srgbClr val="595959"/>
                </a:solidFill>
                <a:highlight>
                  <a:srgbClr val="FFFFFF"/>
                </a:highlight>
              </a:rPr>
              <a:t> </a:t>
            </a:r>
            <a:r>
              <a:rPr lang="en" sz="2000" err="1">
                <a:solidFill>
                  <a:srgbClr val="595959"/>
                </a:solidFill>
                <a:highlight>
                  <a:srgbClr val="FFFFFF"/>
                </a:highlight>
              </a:rPr>
              <a:t>una</a:t>
            </a:r>
            <a:r>
              <a:rPr lang="en" sz="2000">
                <a:solidFill>
                  <a:srgbClr val="595959"/>
                </a:solidFill>
                <a:highlight>
                  <a:srgbClr val="FFFFFF"/>
                </a:highlight>
              </a:rPr>
              <a:t> </a:t>
            </a:r>
            <a:r>
              <a:rPr lang="en" sz="2000" err="1">
                <a:solidFill>
                  <a:srgbClr val="595959"/>
                </a:solidFill>
                <a:highlight>
                  <a:srgbClr val="FFFFFF"/>
                </a:highlight>
              </a:rPr>
              <a:t>funcionalidad</a:t>
            </a:r>
            <a:r>
              <a:rPr lang="en" sz="2000">
                <a:solidFill>
                  <a:srgbClr val="595959"/>
                </a:solidFill>
                <a:highlight>
                  <a:srgbClr val="FFFFFF"/>
                </a:highlight>
              </a:rPr>
              <a:t>, de modo que se </a:t>
            </a:r>
            <a:r>
              <a:rPr lang="en" sz="2000" err="1">
                <a:solidFill>
                  <a:srgbClr val="595959"/>
                </a:solidFill>
                <a:highlight>
                  <a:srgbClr val="FFFFFF"/>
                </a:highlight>
              </a:rPr>
              <a:t>ejecute</a:t>
            </a:r>
            <a:r>
              <a:rPr lang="en" sz="2000">
                <a:solidFill>
                  <a:srgbClr val="595959"/>
                </a:solidFill>
                <a:highlight>
                  <a:srgbClr val="FFFFFF"/>
                </a:highlight>
              </a:rPr>
              <a:t> </a:t>
            </a:r>
            <a:r>
              <a:rPr lang="en" sz="2000" err="1">
                <a:solidFill>
                  <a:srgbClr val="595959"/>
                </a:solidFill>
                <a:highlight>
                  <a:srgbClr val="FFFFFF"/>
                </a:highlight>
              </a:rPr>
              <a:t>cada</a:t>
            </a:r>
            <a:r>
              <a:rPr lang="en" sz="2000">
                <a:solidFill>
                  <a:srgbClr val="595959"/>
                </a:solidFill>
                <a:highlight>
                  <a:srgbClr val="FFFFFF"/>
                </a:highlight>
              </a:rPr>
              <a:t> </a:t>
            </a:r>
            <a:r>
              <a:rPr lang="en" sz="2000" err="1">
                <a:solidFill>
                  <a:srgbClr val="595959"/>
                </a:solidFill>
                <a:highlight>
                  <a:srgbClr val="FFFFFF"/>
                </a:highlight>
              </a:rPr>
              <a:t>vez</a:t>
            </a:r>
            <a:r>
              <a:rPr lang="en" sz="2000">
                <a:solidFill>
                  <a:srgbClr val="595959"/>
                </a:solidFill>
                <a:highlight>
                  <a:srgbClr val="FFFFFF"/>
                </a:highlight>
              </a:rPr>
              <a:t> que </a:t>
            </a:r>
            <a:r>
              <a:rPr lang="en" sz="2000" err="1">
                <a:solidFill>
                  <a:srgbClr val="595959"/>
                </a:solidFill>
                <a:highlight>
                  <a:srgbClr val="FFFFFF"/>
                </a:highlight>
              </a:rPr>
              <a:t>suceda</a:t>
            </a:r>
            <a:r>
              <a:rPr lang="en" sz="2000">
                <a:solidFill>
                  <a:srgbClr val="595959"/>
                </a:solidFill>
                <a:highlight>
                  <a:srgbClr val="FFFFFF"/>
                </a:highlight>
              </a:rPr>
              <a:t> </a:t>
            </a:r>
            <a:r>
              <a:rPr lang="en" sz="2000" err="1">
                <a:solidFill>
                  <a:srgbClr val="595959"/>
                </a:solidFill>
                <a:highlight>
                  <a:srgbClr val="FFFFFF"/>
                </a:highlight>
              </a:rPr>
              <a:t>dicho</a:t>
            </a:r>
            <a:r>
              <a:rPr lang="en" sz="2000">
                <a:solidFill>
                  <a:srgbClr val="595959"/>
                </a:solidFill>
                <a:highlight>
                  <a:srgbClr val="FFFFFF"/>
                </a:highlight>
              </a:rPr>
              <a:t> </a:t>
            </a:r>
            <a:r>
              <a:rPr lang="en" sz="2000" err="1">
                <a:solidFill>
                  <a:srgbClr val="595959"/>
                </a:solidFill>
                <a:highlight>
                  <a:srgbClr val="FFFFFF"/>
                </a:highlight>
              </a:rPr>
              <a:t>evento</a:t>
            </a:r>
            <a:endParaRPr lang="es-ES" err="1"/>
          </a:p>
          <a:p>
            <a:endParaRPr lang="es-ES"/>
          </a:p>
          <a:p>
            <a:pPr marL="342900" indent="-342900">
              <a:buChar char="•"/>
            </a:pPr>
            <a:r>
              <a:rPr lang="en" sz="2000">
                <a:solidFill>
                  <a:srgbClr val="595959"/>
                </a:solidFill>
                <a:highlight>
                  <a:srgbClr val="FFFFFF"/>
                </a:highlight>
              </a:rPr>
              <a:t>Ej.:</a:t>
            </a:r>
          </a:p>
          <a:p>
            <a:pPr marL="800100" lvl="1" indent="-342900">
              <a:buFont typeface="Courier New"/>
              <a:buChar char="o"/>
            </a:pPr>
            <a:r>
              <a:rPr lang="en" sz="2000">
                <a:solidFill>
                  <a:srgbClr val="595959"/>
                </a:solidFill>
                <a:highlight>
                  <a:srgbClr val="FFFFFF"/>
                </a:highlight>
              </a:rPr>
              <a:t>Un </a:t>
            </a:r>
            <a:r>
              <a:rPr lang="en" sz="2000" err="1">
                <a:solidFill>
                  <a:srgbClr val="595959"/>
                </a:solidFill>
                <a:highlight>
                  <a:srgbClr val="FFFFFF"/>
                </a:highlight>
              </a:rPr>
              <a:t>usuario</a:t>
            </a:r>
            <a:r>
              <a:rPr lang="en" sz="2000">
                <a:solidFill>
                  <a:srgbClr val="595959"/>
                </a:solidFill>
                <a:highlight>
                  <a:srgbClr val="FFFFFF"/>
                </a:highlight>
              </a:rPr>
              <a:t> </a:t>
            </a:r>
            <a:r>
              <a:rPr lang="en" sz="2000" err="1">
                <a:solidFill>
                  <a:srgbClr val="595959"/>
                </a:solidFill>
                <a:highlight>
                  <a:srgbClr val="FFFFFF"/>
                </a:highlight>
              </a:rPr>
              <a:t>hace</a:t>
            </a:r>
            <a:r>
              <a:rPr lang="en" sz="2000">
                <a:solidFill>
                  <a:srgbClr val="595959"/>
                </a:solidFill>
                <a:highlight>
                  <a:srgbClr val="FFFFFF"/>
                </a:highlight>
              </a:rPr>
              <a:t> click </a:t>
            </a:r>
            <a:r>
              <a:rPr lang="en" sz="2000" err="1">
                <a:solidFill>
                  <a:srgbClr val="595959"/>
                </a:solidFill>
                <a:highlight>
                  <a:srgbClr val="FFFFFF"/>
                </a:highlight>
              </a:rPr>
              <a:t>en</a:t>
            </a:r>
            <a:r>
              <a:rPr lang="en" sz="2000">
                <a:solidFill>
                  <a:srgbClr val="595959"/>
                </a:solidFill>
                <a:highlight>
                  <a:srgbClr val="FFFFFF"/>
                </a:highlight>
              </a:rPr>
              <a:t> un </a:t>
            </a:r>
            <a:r>
              <a:rPr lang="en" sz="2000" err="1">
                <a:solidFill>
                  <a:srgbClr val="595959"/>
                </a:solidFill>
                <a:highlight>
                  <a:srgbClr val="FFFFFF"/>
                </a:highlight>
              </a:rPr>
              <a:t>elemento</a:t>
            </a:r>
            <a:r>
              <a:rPr lang="en" sz="2000">
                <a:solidFill>
                  <a:srgbClr val="595959"/>
                </a:solidFill>
                <a:highlight>
                  <a:srgbClr val="FFFFFF"/>
                </a:highlight>
              </a:rPr>
              <a:t> de </a:t>
            </a:r>
            <a:r>
              <a:rPr lang="en" sz="2000" err="1">
                <a:solidFill>
                  <a:srgbClr val="595959"/>
                </a:solidFill>
                <a:highlight>
                  <a:srgbClr val="FFFFFF"/>
                </a:highlight>
              </a:rPr>
              <a:t>nuestra</a:t>
            </a:r>
            <a:r>
              <a:rPr lang="en" sz="2000">
                <a:solidFill>
                  <a:srgbClr val="595959"/>
                </a:solidFill>
                <a:highlight>
                  <a:srgbClr val="FFFFFF"/>
                </a:highlight>
              </a:rPr>
              <a:t> </a:t>
            </a:r>
            <a:r>
              <a:rPr lang="en" sz="2000" err="1">
                <a:solidFill>
                  <a:srgbClr val="595959"/>
                </a:solidFill>
                <a:highlight>
                  <a:srgbClr val="FFFFFF"/>
                </a:highlight>
              </a:rPr>
              <a:t>página</a:t>
            </a:r>
            <a:endParaRPr lang="en" sz="2000">
              <a:solidFill>
                <a:srgbClr val="595959"/>
              </a:solidFill>
              <a:highlight>
                <a:srgbClr val="FFFFFF"/>
              </a:highlight>
            </a:endParaRPr>
          </a:p>
          <a:p>
            <a:pPr marL="800100" lvl="1" indent="-342900">
              <a:buFont typeface="Courier New"/>
              <a:buChar char="o"/>
            </a:pPr>
            <a:r>
              <a:rPr lang="en" sz="2000">
                <a:solidFill>
                  <a:srgbClr val="595959"/>
                </a:solidFill>
                <a:highlight>
                  <a:srgbClr val="FFFFFF"/>
                </a:highlight>
              </a:rPr>
              <a:t>Un </a:t>
            </a:r>
            <a:r>
              <a:rPr lang="en" sz="2000" err="1">
                <a:solidFill>
                  <a:srgbClr val="595959"/>
                </a:solidFill>
                <a:highlight>
                  <a:srgbClr val="FFFFFF"/>
                </a:highlight>
              </a:rPr>
              <a:t>usuario</a:t>
            </a:r>
            <a:r>
              <a:rPr lang="en" sz="2000">
                <a:solidFill>
                  <a:srgbClr val="595959"/>
                </a:solidFill>
                <a:highlight>
                  <a:srgbClr val="FFFFFF"/>
                </a:highlight>
              </a:rPr>
              <a:t> </a:t>
            </a:r>
            <a:r>
              <a:rPr lang="en" sz="2000" err="1">
                <a:solidFill>
                  <a:srgbClr val="595959"/>
                </a:solidFill>
                <a:highlight>
                  <a:srgbClr val="FFFFFF"/>
                </a:highlight>
              </a:rPr>
              <a:t>presiona</a:t>
            </a:r>
            <a:r>
              <a:rPr lang="en" sz="2000">
                <a:solidFill>
                  <a:srgbClr val="595959"/>
                </a:solidFill>
                <a:highlight>
                  <a:srgbClr val="FFFFFF"/>
                </a:highlight>
              </a:rPr>
              <a:t> </a:t>
            </a:r>
            <a:r>
              <a:rPr lang="en" sz="2000" err="1">
                <a:solidFill>
                  <a:srgbClr val="595959"/>
                </a:solidFill>
                <a:highlight>
                  <a:srgbClr val="FFFFFF"/>
                </a:highlight>
              </a:rPr>
              <a:t>una</a:t>
            </a:r>
            <a:r>
              <a:rPr lang="en" sz="2000">
                <a:solidFill>
                  <a:srgbClr val="595959"/>
                </a:solidFill>
                <a:highlight>
                  <a:srgbClr val="FFFFFF"/>
                </a:highlight>
              </a:rPr>
              <a:t> </a:t>
            </a:r>
            <a:r>
              <a:rPr lang="en" sz="2000" err="1">
                <a:solidFill>
                  <a:srgbClr val="595959"/>
                </a:solidFill>
                <a:highlight>
                  <a:srgbClr val="FFFFFF"/>
                </a:highlight>
              </a:rPr>
              <a:t>tecla</a:t>
            </a:r>
            <a:r>
              <a:rPr lang="en" sz="2000">
                <a:solidFill>
                  <a:srgbClr val="595959"/>
                </a:solidFill>
                <a:highlight>
                  <a:srgbClr val="FFFFFF"/>
                </a:highlight>
              </a:rPr>
              <a:t> del </a:t>
            </a:r>
            <a:r>
              <a:rPr lang="en" sz="2000" err="1">
                <a:solidFill>
                  <a:srgbClr val="595959"/>
                </a:solidFill>
                <a:highlight>
                  <a:srgbClr val="FFFFFF"/>
                </a:highlight>
              </a:rPr>
              <a:t>teclado</a:t>
            </a:r>
          </a:p>
          <a:p>
            <a:pPr marL="800100" lvl="1" indent="-342900">
              <a:buFont typeface="Courier New"/>
              <a:buChar char="o"/>
            </a:pPr>
            <a:r>
              <a:rPr lang="en" sz="2000">
                <a:solidFill>
                  <a:srgbClr val="595959"/>
                </a:solidFill>
                <a:highlight>
                  <a:srgbClr val="FFFFFF"/>
                </a:highlight>
              </a:rPr>
              <a:t>Un </a:t>
            </a:r>
            <a:r>
              <a:rPr lang="en" sz="2000" err="1">
                <a:solidFill>
                  <a:srgbClr val="595959"/>
                </a:solidFill>
                <a:highlight>
                  <a:srgbClr val="FFFFFF"/>
                </a:highlight>
              </a:rPr>
              <a:t>usuario</a:t>
            </a:r>
            <a:r>
              <a:rPr lang="en" sz="2000">
                <a:solidFill>
                  <a:srgbClr val="595959"/>
                </a:solidFill>
                <a:highlight>
                  <a:srgbClr val="FFFFFF"/>
                </a:highlight>
              </a:rPr>
              <a:t> </a:t>
            </a:r>
            <a:r>
              <a:rPr lang="en" sz="2000" err="1">
                <a:solidFill>
                  <a:srgbClr val="595959"/>
                </a:solidFill>
                <a:highlight>
                  <a:srgbClr val="FFFFFF"/>
                </a:highlight>
              </a:rPr>
              <a:t>redimensiona</a:t>
            </a:r>
            <a:r>
              <a:rPr lang="en" sz="2000">
                <a:solidFill>
                  <a:srgbClr val="595959"/>
                </a:solidFill>
                <a:highlight>
                  <a:srgbClr val="FFFFFF"/>
                </a:highlight>
              </a:rPr>
              <a:t> o </a:t>
            </a:r>
            <a:r>
              <a:rPr lang="en" sz="2000" err="1">
                <a:solidFill>
                  <a:srgbClr val="595959"/>
                </a:solidFill>
                <a:highlight>
                  <a:srgbClr val="FFFFFF"/>
                </a:highlight>
              </a:rPr>
              <a:t>cierra</a:t>
            </a:r>
            <a:r>
              <a:rPr lang="en" sz="2000">
                <a:solidFill>
                  <a:srgbClr val="595959"/>
                </a:solidFill>
                <a:highlight>
                  <a:srgbClr val="FFFFFF"/>
                </a:highlight>
              </a:rPr>
              <a:t> la </a:t>
            </a:r>
            <a:r>
              <a:rPr lang="en" sz="2000" err="1">
                <a:solidFill>
                  <a:srgbClr val="595959"/>
                </a:solidFill>
                <a:highlight>
                  <a:srgbClr val="FFFFFF"/>
                </a:highlight>
              </a:rPr>
              <a:t>ventana</a:t>
            </a:r>
            <a:r>
              <a:rPr lang="en" sz="2000">
                <a:solidFill>
                  <a:srgbClr val="595959"/>
                </a:solidFill>
                <a:highlight>
                  <a:srgbClr val="FFFFFF"/>
                </a:highlight>
              </a:rPr>
              <a:t> del </a:t>
            </a:r>
            <a:r>
              <a:rPr lang="en" sz="2000" err="1">
                <a:solidFill>
                  <a:srgbClr val="595959"/>
                </a:solidFill>
                <a:highlight>
                  <a:srgbClr val="FFFFFF"/>
                </a:highlight>
              </a:rPr>
              <a:t>navegador</a:t>
            </a:r>
            <a:endParaRPr lang="en" sz="2000">
              <a:solidFill>
                <a:srgbClr val="595959"/>
              </a:solidFill>
              <a:highlight>
                <a:srgbClr val="FFFFFF"/>
              </a:highlight>
            </a:endParaRPr>
          </a:p>
          <a:p>
            <a:pPr marL="800100" lvl="1" indent="-342900">
              <a:buFont typeface="Courier New"/>
              <a:buChar char="o"/>
            </a:pPr>
            <a:r>
              <a:rPr lang="en" sz="2000">
                <a:solidFill>
                  <a:srgbClr val="595959"/>
                </a:solidFill>
                <a:highlight>
                  <a:srgbClr val="FFFFFF"/>
                </a:highlight>
              </a:rPr>
              <a:t>La </a:t>
            </a:r>
            <a:r>
              <a:rPr lang="en" sz="2000" err="1">
                <a:solidFill>
                  <a:srgbClr val="595959"/>
                </a:solidFill>
                <a:highlight>
                  <a:srgbClr val="FFFFFF"/>
                </a:highlight>
              </a:rPr>
              <a:t>página</a:t>
            </a:r>
            <a:r>
              <a:rPr lang="en" sz="2000">
                <a:solidFill>
                  <a:srgbClr val="595959"/>
                </a:solidFill>
                <a:highlight>
                  <a:srgbClr val="FFFFFF"/>
                </a:highlight>
              </a:rPr>
              <a:t> web </a:t>
            </a:r>
            <a:r>
              <a:rPr lang="en" sz="2000" err="1">
                <a:solidFill>
                  <a:srgbClr val="595959"/>
                </a:solidFill>
                <a:highlight>
                  <a:srgbClr val="FFFFFF"/>
                </a:highlight>
              </a:rPr>
              <a:t>terminó</a:t>
            </a:r>
            <a:r>
              <a:rPr lang="en" sz="2000">
                <a:solidFill>
                  <a:srgbClr val="595959"/>
                </a:solidFill>
                <a:highlight>
                  <a:srgbClr val="FFFFFF"/>
                </a:highlight>
              </a:rPr>
              <a:t> de </a:t>
            </a:r>
            <a:r>
              <a:rPr lang="en" sz="2000" err="1">
                <a:solidFill>
                  <a:srgbClr val="595959"/>
                </a:solidFill>
                <a:highlight>
                  <a:srgbClr val="FFFFFF"/>
                </a:highlight>
              </a:rPr>
              <a:t>cargarse</a:t>
            </a:r>
            <a:endParaRPr lang="en" sz="2000">
              <a:solidFill>
                <a:srgbClr val="595959"/>
              </a:solidFill>
              <a:highlight>
                <a:srgbClr val="FFFFFF"/>
              </a:highlight>
            </a:endParaRPr>
          </a:p>
          <a:p>
            <a:pPr marL="800100" lvl="1" indent="-342900">
              <a:buFont typeface="Courier New"/>
              <a:buChar char="o"/>
            </a:pPr>
            <a:r>
              <a:rPr lang="en" sz="2000" err="1">
                <a:solidFill>
                  <a:srgbClr val="595959"/>
                </a:solidFill>
                <a:highlight>
                  <a:srgbClr val="FFFFFF"/>
                </a:highlight>
              </a:rPr>
              <a:t>Ocurrió</a:t>
            </a:r>
            <a:r>
              <a:rPr lang="en" sz="2000">
                <a:solidFill>
                  <a:srgbClr val="595959"/>
                </a:solidFill>
                <a:highlight>
                  <a:srgbClr val="FFFFFF"/>
                </a:highlight>
              </a:rPr>
              <a:t> un error</a:t>
            </a:r>
          </a:p>
          <a:p>
            <a:endParaRPr lang="en" sz="2000">
              <a:solidFill>
                <a:srgbClr val="595959"/>
              </a:solidFill>
              <a:highlight>
                <a:srgbClr val="FFFFFF"/>
              </a:highlight>
            </a:endParaRPr>
          </a:p>
          <a:p>
            <a:endParaRPr lang="en" sz="1500">
              <a:solidFill>
                <a:srgbClr val="595959"/>
              </a:solidFill>
              <a:highlight>
                <a:srgbClr val="FFFFFF"/>
              </a:highlight>
            </a:endParaRPr>
          </a:p>
          <a:p>
            <a:endParaRPr lang="en" sz="1500">
              <a:solidFill>
                <a:srgbClr val="595959"/>
              </a:solidFill>
              <a:highlight>
                <a:srgbClr val="FFFFFF"/>
              </a:highlight>
            </a:endParaRPr>
          </a:p>
          <a:p>
            <a:endParaRPr lang="en" sz="1500">
              <a:solidFill>
                <a:srgbClr val="595959"/>
              </a:solidFill>
              <a:highlight>
                <a:srgbClr val="FFFFFF"/>
              </a:highlight>
            </a:endParaRPr>
          </a:p>
          <a:p>
            <a:endParaRPr lang="en" sz="2000">
              <a:solidFill>
                <a:srgbClr val="595959"/>
              </a:solidFill>
              <a:highlight>
                <a:srgbClr val="FFFFFF"/>
              </a:highlight>
            </a:endParaRPr>
          </a:p>
          <a:p>
            <a:endParaRPr lang="en" sz="2000">
              <a:solidFill>
                <a:srgbClr val="595959"/>
              </a:solidFill>
              <a:highlight>
                <a:srgbClr val="FFFFFF"/>
              </a:highlight>
            </a:endParaRPr>
          </a:p>
          <a:p>
            <a:endParaRPr lang="en" sz="2000">
              <a:solidFill>
                <a:srgbClr val="595959"/>
              </a:solidFill>
              <a:highlight>
                <a:srgbClr val="FFFFFF"/>
              </a:highlight>
            </a:endParaRPr>
          </a:p>
          <a:p>
            <a:endParaRPr lang="en" sz="2000">
              <a:solidFill>
                <a:srgbClr val="595959"/>
              </a:solidFill>
              <a:highlight>
                <a:srgbClr val="EEFF4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console.log(x); // </a:t>
            </a:r>
            <a:r>
              <a:rPr lang="en" sz="1000" err="1">
                <a:solidFill>
                  <a:srgbClr val="FFFFFF"/>
                </a:solidFill>
              </a:rPr>
              <a:t>ReferenceError</a:t>
            </a:r>
            <a:endParaRPr sz="1000" err="1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con</a:t>
            </a:r>
            <a:endParaRPr sz="2000">
              <a:solidFill>
                <a:schemeClr val="dk2"/>
              </a:solidFill>
              <a:highlight>
                <a:schemeClr val="accent6"/>
              </a:highlight>
            </a:endParaRPr>
          </a:p>
        </p:txBody>
      </p:sp>
      <p:sp>
        <p:nvSpPr>
          <p:cNvPr id="252" name="Google Shape;252;p31"/>
          <p:cNvSpPr txBox="1">
            <a:spLocks noGrp="1"/>
          </p:cNvSpPr>
          <p:nvPr>
            <p:ph type="body" idx="4294967295"/>
          </p:nvPr>
        </p:nvSpPr>
        <p:spPr>
          <a:xfrm>
            <a:off x="8084200" y="110825"/>
            <a:ext cx="856500" cy="334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725"/>
              <a:buNone/>
            </a:pPr>
            <a:r>
              <a:rPr lang="en" sz="1230" b="1">
                <a:solidFill>
                  <a:srgbClr val="052E65"/>
                </a:solidFill>
                <a:latin typeface="Roboto"/>
                <a:ea typeface="Roboto"/>
                <a:cs typeface="Roboto"/>
                <a:sym typeface="Roboto"/>
              </a:rPr>
              <a:t>PW2024</a:t>
            </a:r>
            <a:endParaRPr sz="1230" b="1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1200"/>
              </a:spcBef>
              <a:spcAft>
                <a:spcPts val="0"/>
              </a:spcAft>
              <a:buSzPts val="725"/>
              <a:buNone/>
            </a:pPr>
            <a:endParaRPr sz="1230" b="1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1200"/>
              </a:spcBef>
              <a:spcAft>
                <a:spcPts val="1200"/>
              </a:spcAft>
              <a:buSzPts val="725"/>
              <a:buNone/>
            </a:pPr>
            <a:endParaRPr sz="1230" b="1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1806499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31"/>
          <p:cNvPicPr preferRelativeResize="0"/>
          <p:nvPr/>
        </p:nvPicPr>
        <p:blipFill rotWithShape="1">
          <a:blip r:embed="rId3">
            <a:alphaModFix/>
          </a:blip>
          <a:srcRect t="19175" r="70648" b="28517"/>
          <a:stretch/>
        </p:blipFill>
        <p:spPr>
          <a:xfrm>
            <a:off x="6460100" y="0"/>
            <a:ext cx="2683899" cy="3588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31"/>
          <p:cNvPicPr preferRelativeResize="0"/>
          <p:nvPr/>
        </p:nvPicPr>
        <p:blipFill rotWithShape="1">
          <a:blip r:embed="rId3">
            <a:alphaModFix/>
          </a:blip>
          <a:srcRect l="71293" t="21052" b="33614"/>
          <a:stretch/>
        </p:blipFill>
        <p:spPr>
          <a:xfrm>
            <a:off x="0" y="2033475"/>
            <a:ext cx="2624924" cy="3110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8015" y="4693225"/>
            <a:ext cx="692787" cy="334201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1"/>
          <p:cNvSpPr txBox="1">
            <a:spLocks noGrp="1"/>
          </p:cNvSpPr>
          <p:nvPr>
            <p:ph type="title" idx="4294967295"/>
          </p:nvPr>
        </p:nvSpPr>
        <p:spPr>
          <a:xfrm>
            <a:off x="311700" y="292625"/>
            <a:ext cx="718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en" b="1" err="1">
                <a:ea typeface="Roboto"/>
                <a:sym typeface="Roboto"/>
              </a:rPr>
              <a:t>Eventos</a:t>
            </a:r>
            <a:endParaRPr lang="es-ES" err="1"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 lang="en" b="1">
              <a:latin typeface="Roboto"/>
              <a:ea typeface="Roboto"/>
              <a:cs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1" name="Google Shape;251;p31"/>
          <p:cNvSpPr txBox="1"/>
          <p:nvPr/>
        </p:nvSpPr>
        <p:spPr>
          <a:xfrm>
            <a:off x="453850" y="813950"/>
            <a:ext cx="7953900" cy="4901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indent="-342900">
              <a:buChar char="•"/>
            </a:pPr>
            <a:r>
              <a:rPr lang="en" sz="2000">
                <a:solidFill>
                  <a:srgbClr val="595959"/>
                </a:solidFill>
                <a:highlight>
                  <a:srgbClr val="FFFFFF"/>
                </a:highlight>
              </a:rPr>
              <a:t>Para </a:t>
            </a:r>
            <a:r>
              <a:rPr lang="en" sz="2000" err="1">
                <a:solidFill>
                  <a:srgbClr val="595959"/>
                </a:solidFill>
                <a:highlight>
                  <a:srgbClr val="FFFFFF"/>
                </a:highlight>
              </a:rPr>
              <a:t>reaccionar</a:t>
            </a:r>
            <a:r>
              <a:rPr lang="en" sz="2000">
                <a:solidFill>
                  <a:srgbClr val="595959"/>
                </a:solidFill>
                <a:highlight>
                  <a:srgbClr val="FFFFFF"/>
                </a:highlight>
              </a:rPr>
              <a:t> a un </a:t>
            </a:r>
            <a:r>
              <a:rPr lang="en" sz="2000" err="1">
                <a:solidFill>
                  <a:srgbClr val="595959"/>
                </a:solidFill>
                <a:highlight>
                  <a:srgbClr val="FFFFFF"/>
                </a:highlight>
              </a:rPr>
              <a:t>evento</a:t>
            </a:r>
            <a:r>
              <a:rPr lang="en" sz="2000">
                <a:solidFill>
                  <a:srgbClr val="595959"/>
                </a:solidFill>
                <a:highlight>
                  <a:srgbClr val="FFFFFF"/>
                </a:highlight>
              </a:rPr>
              <a:t>, </a:t>
            </a:r>
            <a:r>
              <a:rPr lang="en" sz="2000" err="1">
                <a:solidFill>
                  <a:srgbClr val="595959"/>
                </a:solidFill>
                <a:highlight>
                  <a:srgbClr val="FFFFFF"/>
                </a:highlight>
              </a:rPr>
              <a:t>tenemos</a:t>
            </a:r>
            <a:r>
              <a:rPr lang="en" sz="2000">
                <a:solidFill>
                  <a:srgbClr val="595959"/>
                </a:solidFill>
                <a:highlight>
                  <a:srgbClr val="FFFFFF"/>
                </a:highlight>
              </a:rPr>
              <a:t> que a </a:t>
            </a:r>
            <a:r>
              <a:rPr lang="en" sz="2000" err="1">
                <a:solidFill>
                  <a:srgbClr val="595959"/>
                </a:solidFill>
                <a:highlight>
                  <a:srgbClr val="FFFFFF"/>
                </a:highlight>
              </a:rPr>
              <a:t>dicho</a:t>
            </a:r>
            <a:r>
              <a:rPr lang="en" sz="2000">
                <a:solidFill>
                  <a:srgbClr val="595959"/>
                </a:solidFill>
                <a:highlight>
                  <a:srgbClr val="FFFFFF"/>
                </a:highlight>
              </a:rPr>
              <a:t> </a:t>
            </a:r>
            <a:r>
              <a:rPr lang="en" sz="2000" err="1">
                <a:solidFill>
                  <a:srgbClr val="595959"/>
                </a:solidFill>
                <a:highlight>
                  <a:srgbClr val="FFFFFF"/>
                </a:highlight>
              </a:rPr>
              <a:t>evento</a:t>
            </a:r>
            <a:r>
              <a:rPr lang="en" sz="2000">
                <a:solidFill>
                  <a:srgbClr val="595959"/>
                </a:solidFill>
                <a:highlight>
                  <a:srgbClr val="FFFFFF"/>
                </a:highlight>
              </a:rPr>
              <a:t> </a:t>
            </a:r>
            <a:r>
              <a:rPr lang="en" sz="2000" err="1">
                <a:solidFill>
                  <a:srgbClr val="595959"/>
                </a:solidFill>
                <a:highlight>
                  <a:srgbClr val="FFFFFF"/>
                </a:highlight>
              </a:rPr>
              <a:t>asociarle</a:t>
            </a:r>
            <a:r>
              <a:rPr lang="en" sz="2000">
                <a:solidFill>
                  <a:srgbClr val="595959"/>
                </a:solidFill>
                <a:highlight>
                  <a:srgbClr val="FFFFFF"/>
                </a:highlight>
              </a:rPr>
              <a:t> un </a:t>
            </a:r>
            <a:r>
              <a:rPr lang="en" sz="2000" err="1">
                <a:solidFill>
                  <a:srgbClr val="595959"/>
                </a:solidFill>
                <a:highlight>
                  <a:srgbClr val="FFFFFF"/>
                </a:highlight>
              </a:rPr>
              <a:t>manejador</a:t>
            </a:r>
            <a:r>
              <a:rPr lang="en" sz="2000">
                <a:solidFill>
                  <a:srgbClr val="595959"/>
                </a:solidFill>
                <a:highlight>
                  <a:srgbClr val="FFFFFF"/>
                </a:highlight>
              </a:rPr>
              <a:t> de </a:t>
            </a:r>
            <a:r>
              <a:rPr lang="en" sz="2000" err="1">
                <a:solidFill>
                  <a:srgbClr val="595959"/>
                </a:solidFill>
                <a:highlight>
                  <a:srgbClr val="FFFFFF"/>
                </a:highlight>
              </a:rPr>
              <a:t>eventos</a:t>
            </a:r>
            <a:r>
              <a:rPr lang="en" sz="2000">
                <a:solidFill>
                  <a:srgbClr val="595959"/>
                </a:solidFill>
                <a:highlight>
                  <a:srgbClr val="FFFFFF"/>
                </a:highlight>
              </a:rPr>
              <a:t> (listener)</a:t>
            </a:r>
          </a:p>
          <a:p>
            <a:pPr marL="342900" indent="-342900">
              <a:buChar char="•"/>
            </a:pPr>
            <a:endParaRPr lang="en" sz="2000">
              <a:solidFill>
                <a:srgbClr val="595959"/>
              </a:solidFill>
              <a:highlight>
                <a:srgbClr val="FFFFFF"/>
              </a:highlight>
            </a:endParaRPr>
          </a:p>
          <a:p>
            <a:pPr marL="342900" indent="-342900">
              <a:buChar char="•"/>
            </a:pPr>
            <a:r>
              <a:rPr lang="en" sz="2000" err="1">
                <a:solidFill>
                  <a:srgbClr val="595959"/>
                </a:solidFill>
                <a:highlight>
                  <a:srgbClr val="FFFFFF"/>
                </a:highlight>
              </a:rPr>
              <a:t>Tenemos</a:t>
            </a:r>
            <a:r>
              <a:rPr lang="en" sz="2000">
                <a:solidFill>
                  <a:srgbClr val="595959"/>
                </a:solidFill>
                <a:highlight>
                  <a:srgbClr val="FFFFFF"/>
                </a:highlight>
              </a:rPr>
              <a:t> 2 </a:t>
            </a:r>
            <a:r>
              <a:rPr lang="en" sz="2000" err="1">
                <a:solidFill>
                  <a:srgbClr val="595959"/>
                </a:solidFill>
                <a:highlight>
                  <a:srgbClr val="FFFFFF"/>
                </a:highlight>
              </a:rPr>
              <a:t>maneras</a:t>
            </a:r>
            <a:r>
              <a:rPr lang="en" sz="2000">
                <a:solidFill>
                  <a:srgbClr val="595959"/>
                </a:solidFill>
                <a:highlight>
                  <a:srgbClr val="FFFFFF"/>
                </a:highlight>
              </a:rPr>
              <a:t> para </a:t>
            </a:r>
            <a:r>
              <a:rPr lang="en" sz="2000" err="1">
                <a:solidFill>
                  <a:srgbClr val="595959"/>
                </a:solidFill>
                <a:highlight>
                  <a:srgbClr val="FFFFFF"/>
                </a:highlight>
              </a:rPr>
              <a:t>hacer</a:t>
            </a:r>
            <a:r>
              <a:rPr lang="en" sz="2000">
                <a:solidFill>
                  <a:srgbClr val="595959"/>
                </a:solidFill>
                <a:highlight>
                  <a:srgbClr val="FFFFFF"/>
                </a:highlight>
              </a:rPr>
              <a:t> </a:t>
            </a:r>
            <a:r>
              <a:rPr lang="en" sz="2000" err="1">
                <a:solidFill>
                  <a:srgbClr val="595959"/>
                </a:solidFill>
                <a:highlight>
                  <a:srgbClr val="FFFFFF"/>
                </a:highlight>
              </a:rPr>
              <a:t>eso</a:t>
            </a:r>
            <a:r>
              <a:rPr lang="en" sz="2000">
                <a:solidFill>
                  <a:srgbClr val="595959"/>
                </a:solidFill>
                <a:highlight>
                  <a:srgbClr val="FFFFFF"/>
                </a:highlight>
              </a:rPr>
              <a:t>, </a:t>
            </a:r>
            <a:r>
              <a:rPr lang="en" sz="2000" err="1">
                <a:solidFill>
                  <a:srgbClr val="595959"/>
                </a:solidFill>
                <a:highlight>
                  <a:srgbClr val="FFFFFF"/>
                </a:highlight>
              </a:rPr>
              <a:t>una</a:t>
            </a:r>
            <a:r>
              <a:rPr lang="en" sz="2000">
                <a:solidFill>
                  <a:srgbClr val="595959"/>
                </a:solidFill>
                <a:highlight>
                  <a:srgbClr val="FFFFFF"/>
                </a:highlight>
              </a:rPr>
              <a:t> es usar </a:t>
            </a:r>
            <a:r>
              <a:rPr lang="en" sz="2000" err="1">
                <a:solidFill>
                  <a:srgbClr val="595959"/>
                </a:solidFill>
                <a:highlight>
                  <a:srgbClr val="FFFFFF"/>
                </a:highlight>
              </a:rPr>
              <a:t>el</a:t>
            </a:r>
            <a:r>
              <a:rPr lang="en" sz="2000">
                <a:solidFill>
                  <a:srgbClr val="595959"/>
                </a:solidFill>
                <a:highlight>
                  <a:srgbClr val="FFFFFF"/>
                </a:highlight>
              </a:rPr>
              <a:t> </a:t>
            </a:r>
            <a:r>
              <a:rPr lang="en" sz="2000" err="1">
                <a:solidFill>
                  <a:srgbClr val="595959"/>
                </a:solidFill>
                <a:highlight>
                  <a:srgbClr val="FFFFFF"/>
                </a:highlight>
              </a:rPr>
              <a:t>método</a:t>
            </a:r>
            <a:r>
              <a:rPr lang="en" sz="2000">
                <a:solidFill>
                  <a:srgbClr val="595959"/>
                </a:solidFill>
                <a:highlight>
                  <a:srgbClr val="FFFFFF"/>
                </a:highlight>
              </a:rPr>
              <a:t> .</a:t>
            </a:r>
            <a:r>
              <a:rPr lang="en" sz="2000" err="1">
                <a:solidFill>
                  <a:srgbClr val="595959"/>
                </a:solidFill>
                <a:highlight>
                  <a:srgbClr val="FFFFFF"/>
                </a:highlight>
              </a:rPr>
              <a:t>addEventListener</a:t>
            </a:r>
            <a:r>
              <a:rPr lang="en" sz="2000">
                <a:solidFill>
                  <a:srgbClr val="595959"/>
                </a:solidFill>
                <a:highlight>
                  <a:srgbClr val="FFFFFF"/>
                </a:highlight>
              </a:rPr>
              <a:t>(), y </a:t>
            </a:r>
            <a:r>
              <a:rPr lang="en" sz="2000" err="1">
                <a:solidFill>
                  <a:srgbClr val="595959"/>
                </a:solidFill>
                <a:highlight>
                  <a:srgbClr val="FFFFFF"/>
                </a:highlight>
              </a:rPr>
              <a:t>otra</a:t>
            </a:r>
            <a:r>
              <a:rPr lang="en" sz="2000">
                <a:solidFill>
                  <a:srgbClr val="595959"/>
                </a:solidFill>
                <a:highlight>
                  <a:srgbClr val="FFFFFF"/>
                </a:highlight>
              </a:rPr>
              <a:t> es de </a:t>
            </a:r>
            <a:r>
              <a:rPr lang="en" sz="2000" err="1">
                <a:solidFill>
                  <a:srgbClr val="595959"/>
                </a:solidFill>
                <a:highlight>
                  <a:srgbClr val="FFFFFF"/>
                </a:highlight>
              </a:rPr>
              <a:t>manera</a:t>
            </a:r>
            <a:r>
              <a:rPr lang="en" sz="2000">
                <a:solidFill>
                  <a:srgbClr val="595959"/>
                </a:solidFill>
                <a:highlight>
                  <a:srgbClr val="FFFFFF"/>
                </a:highlight>
              </a:rPr>
              <a:t> </a:t>
            </a:r>
            <a:r>
              <a:rPr lang="en" sz="2000" err="1">
                <a:solidFill>
                  <a:srgbClr val="595959"/>
                </a:solidFill>
                <a:highlight>
                  <a:srgbClr val="FFFFFF"/>
                </a:highlight>
              </a:rPr>
              <a:t>explícita</a:t>
            </a:r>
            <a:r>
              <a:rPr lang="en" sz="2000">
                <a:solidFill>
                  <a:srgbClr val="595959"/>
                </a:solidFill>
                <a:highlight>
                  <a:srgbClr val="FFFFFF"/>
                </a:highlight>
              </a:rPr>
              <a:t> </a:t>
            </a:r>
            <a:r>
              <a:rPr lang="en" sz="2000" err="1">
                <a:solidFill>
                  <a:srgbClr val="595959"/>
                </a:solidFill>
                <a:highlight>
                  <a:srgbClr val="FFFFFF"/>
                </a:highlight>
              </a:rPr>
              <a:t>en</a:t>
            </a:r>
            <a:r>
              <a:rPr lang="en" sz="2000">
                <a:solidFill>
                  <a:srgbClr val="595959"/>
                </a:solidFill>
                <a:highlight>
                  <a:srgbClr val="FFFFFF"/>
                </a:highlight>
              </a:rPr>
              <a:t> </a:t>
            </a:r>
            <a:r>
              <a:rPr lang="en" sz="2000" err="1">
                <a:solidFill>
                  <a:srgbClr val="595959"/>
                </a:solidFill>
                <a:highlight>
                  <a:srgbClr val="FFFFFF"/>
                </a:highlight>
              </a:rPr>
              <a:t>el</a:t>
            </a:r>
            <a:r>
              <a:rPr lang="en" sz="2000">
                <a:solidFill>
                  <a:srgbClr val="595959"/>
                </a:solidFill>
                <a:highlight>
                  <a:srgbClr val="FFFFFF"/>
                </a:highlight>
              </a:rPr>
              <a:t> HTML </a:t>
            </a:r>
            <a:r>
              <a:rPr lang="en" sz="2000" err="1">
                <a:solidFill>
                  <a:srgbClr val="595959"/>
                </a:solidFill>
                <a:highlight>
                  <a:srgbClr val="FFFFFF"/>
                </a:highlight>
              </a:rPr>
              <a:t>decir</a:t>
            </a:r>
            <a:r>
              <a:rPr lang="en" sz="2000">
                <a:solidFill>
                  <a:srgbClr val="595959"/>
                </a:solidFill>
                <a:highlight>
                  <a:srgbClr val="FFFFFF"/>
                </a:highlight>
              </a:rPr>
              <a:t> que </a:t>
            </a:r>
            <a:r>
              <a:rPr lang="en" sz="2000" err="1">
                <a:solidFill>
                  <a:srgbClr val="595959"/>
                </a:solidFill>
                <a:highlight>
                  <a:srgbClr val="FFFFFF"/>
                </a:highlight>
              </a:rPr>
              <a:t>evento</a:t>
            </a:r>
            <a:r>
              <a:rPr lang="en" sz="2000">
                <a:solidFill>
                  <a:srgbClr val="595959"/>
                </a:solidFill>
                <a:highlight>
                  <a:srgbClr val="FFFFFF"/>
                </a:highlight>
              </a:rPr>
              <a:t> </a:t>
            </a:r>
            <a:r>
              <a:rPr lang="en" sz="2000" err="1">
                <a:solidFill>
                  <a:srgbClr val="595959"/>
                </a:solidFill>
                <a:highlight>
                  <a:srgbClr val="FFFFFF"/>
                </a:highlight>
              </a:rPr>
              <a:t>queremos</a:t>
            </a:r>
            <a:r>
              <a:rPr lang="en" sz="2000">
                <a:solidFill>
                  <a:srgbClr val="595959"/>
                </a:solidFill>
                <a:highlight>
                  <a:srgbClr val="FFFFFF"/>
                </a:highlight>
              </a:rPr>
              <a:t> </a:t>
            </a:r>
            <a:r>
              <a:rPr lang="en" sz="2000" err="1">
                <a:solidFill>
                  <a:srgbClr val="595959"/>
                </a:solidFill>
                <a:highlight>
                  <a:srgbClr val="FFFFFF"/>
                </a:highlight>
              </a:rPr>
              <a:t>escuchar</a:t>
            </a:r>
            <a:r>
              <a:rPr lang="en" sz="2000">
                <a:solidFill>
                  <a:srgbClr val="595959"/>
                </a:solidFill>
                <a:highlight>
                  <a:srgbClr val="FFFFFF"/>
                </a:highlight>
              </a:rPr>
              <a:t> y que </a:t>
            </a:r>
            <a:r>
              <a:rPr lang="en" sz="2000" err="1">
                <a:solidFill>
                  <a:srgbClr val="595959"/>
                </a:solidFill>
                <a:highlight>
                  <a:srgbClr val="FFFFFF"/>
                </a:highlight>
              </a:rPr>
              <a:t>comportamiento</a:t>
            </a:r>
            <a:r>
              <a:rPr lang="en" sz="2000">
                <a:solidFill>
                  <a:srgbClr val="595959"/>
                </a:solidFill>
                <a:highlight>
                  <a:srgbClr val="FFFFFF"/>
                </a:highlight>
              </a:rPr>
              <a:t> </a:t>
            </a:r>
            <a:r>
              <a:rPr lang="en" sz="2000" err="1">
                <a:solidFill>
                  <a:srgbClr val="595959"/>
                </a:solidFill>
                <a:highlight>
                  <a:srgbClr val="FFFFFF"/>
                </a:highlight>
              </a:rPr>
              <a:t>queremos</a:t>
            </a:r>
            <a:r>
              <a:rPr lang="en" sz="2000">
                <a:solidFill>
                  <a:srgbClr val="595959"/>
                </a:solidFill>
                <a:highlight>
                  <a:srgbClr val="FFFFFF"/>
                </a:highlight>
              </a:rPr>
              <a:t> </a:t>
            </a:r>
            <a:r>
              <a:rPr lang="en" sz="2000" err="1">
                <a:solidFill>
                  <a:srgbClr val="595959"/>
                </a:solidFill>
                <a:highlight>
                  <a:srgbClr val="FFFFFF"/>
                </a:highlight>
              </a:rPr>
              <a:t>ejecutar</a:t>
            </a:r>
            <a:r>
              <a:rPr lang="en" sz="2000">
                <a:solidFill>
                  <a:srgbClr val="595959"/>
                </a:solidFill>
                <a:highlight>
                  <a:srgbClr val="FFFFFF"/>
                </a:highlight>
              </a:rPr>
              <a:t> </a:t>
            </a:r>
            <a:r>
              <a:rPr lang="en" sz="2000" err="1">
                <a:solidFill>
                  <a:srgbClr val="595959"/>
                </a:solidFill>
                <a:highlight>
                  <a:srgbClr val="FFFFFF"/>
                </a:highlight>
              </a:rPr>
              <a:t>cuando</a:t>
            </a:r>
            <a:r>
              <a:rPr lang="en" sz="2000">
                <a:solidFill>
                  <a:srgbClr val="595959"/>
                </a:solidFill>
                <a:highlight>
                  <a:srgbClr val="FFFFFF"/>
                </a:highlight>
              </a:rPr>
              <a:t> </a:t>
            </a:r>
            <a:r>
              <a:rPr lang="en" sz="2000" err="1">
                <a:solidFill>
                  <a:srgbClr val="595959"/>
                </a:solidFill>
                <a:highlight>
                  <a:srgbClr val="FFFFFF"/>
                </a:highlight>
              </a:rPr>
              <a:t>eso</a:t>
            </a:r>
            <a:r>
              <a:rPr lang="en" sz="2000">
                <a:solidFill>
                  <a:srgbClr val="595959"/>
                </a:solidFill>
                <a:highlight>
                  <a:srgbClr val="FFFFFF"/>
                </a:highlight>
              </a:rPr>
              <a:t> </a:t>
            </a:r>
            <a:r>
              <a:rPr lang="en" sz="2000" err="1">
                <a:solidFill>
                  <a:srgbClr val="595959"/>
                </a:solidFill>
                <a:highlight>
                  <a:srgbClr val="FFFFFF"/>
                </a:highlight>
              </a:rPr>
              <a:t>suceda</a:t>
            </a:r>
          </a:p>
          <a:p>
            <a:pPr marL="342900" indent="-342900">
              <a:buChar char="•"/>
            </a:pPr>
            <a:endParaRPr lang="en" sz="2000">
              <a:solidFill>
                <a:srgbClr val="595959"/>
              </a:solidFill>
              <a:highlight>
                <a:srgbClr val="FFFFFF"/>
              </a:highlight>
            </a:endParaRPr>
          </a:p>
          <a:p>
            <a:endParaRPr lang="en" sz="1500">
              <a:solidFill>
                <a:srgbClr val="595959"/>
              </a:solidFill>
              <a:highlight>
                <a:srgbClr val="FFFFFF"/>
              </a:highlight>
            </a:endParaRPr>
          </a:p>
          <a:p>
            <a:endParaRPr lang="en" sz="1500">
              <a:solidFill>
                <a:srgbClr val="595959"/>
              </a:solidFill>
              <a:highlight>
                <a:srgbClr val="FFFFFF"/>
              </a:highlight>
            </a:endParaRPr>
          </a:p>
          <a:p>
            <a:endParaRPr lang="en" sz="1500">
              <a:solidFill>
                <a:srgbClr val="595959"/>
              </a:solidFill>
              <a:highlight>
                <a:srgbClr val="FFFFFF"/>
              </a:highlight>
            </a:endParaRPr>
          </a:p>
          <a:p>
            <a:endParaRPr lang="en" sz="2000">
              <a:solidFill>
                <a:srgbClr val="595959"/>
              </a:solidFill>
              <a:highlight>
                <a:srgbClr val="FFFFFF"/>
              </a:highlight>
            </a:endParaRPr>
          </a:p>
          <a:p>
            <a:endParaRPr lang="en" sz="2000">
              <a:solidFill>
                <a:srgbClr val="595959"/>
              </a:solidFill>
              <a:highlight>
                <a:srgbClr val="FFFFFF"/>
              </a:highlight>
            </a:endParaRPr>
          </a:p>
          <a:p>
            <a:endParaRPr lang="en" sz="2000">
              <a:solidFill>
                <a:srgbClr val="595959"/>
              </a:solidFill>
              <a:highlight>
                <a:srgbClr val="FFFFFF"/>
              </a:highlight>
            </a:endParaRPr>
          </a:p>
          <a:p>
            <a:endParaRPr lang="en" sz="2000">
              <a:solidFill>
                <a:srgbClr val="595959"/>
              </a:solidFill>
              <a:highlight>
                <a:srgbClr val="EEFF4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console.log(x); // </a:t>
            </a:r>
            <a:r>
              <a:rPr lang="en" sz="1000" err="1">
                <a:solidFill>
                  <a:srgbClr val="FFFFFF"/>
                </a:solidFill>
              </a:rPr>
              <a:t>ReferenceError</a:t>
            </a:r>
            <a:endParaRPr sz="1000" err="1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con</a:t>
            </a:r>
            <a:endParaRPr sz="2000">
              <a:solidFill>
                <a:schemeClr val="dk2"/>
              </a:solidFill>
              <a:highlight>
                <a:schemeClr val="accent6"/>
              </a:highlight>
            </a:endParaRPr>
          </a:p>
        </p:txBody>
      </p:sp>
      <p:sp>
        <p:nvSpPr>
          <p:cNvPr id="252" name="Google Shape;252;p31"/>
          <p:cNvSpPr txBox="1">
            <a:spLocks noGrp="1"/>
          </p:cNvSpPr>
          <p:nvPr>
            <p:ph type="body" idx="4294967295"/>
          </p:nvPr>
        </p:nvSpPr>
        <p:spPr>
          <a:xfrm>
            <a:off x="8084200" y="110825"/>
            <a:ext cx="856500" cy="334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725"/>
              <a:buNone/>
            </a:pPr>
            <a:r>
              <a:rPr lang="en" sz="1230" b="1">
                <a:solidFill>
                  <a:srgbClr val="052E65"/>
                </a:solidFill>
                <a:latin typeface="Roboto"/>
                <a:ea typeface="Roboto"/>
                <a:cs typeface="Roboto"/>
                <a:sym typeface="Roboto"/>
              </a:rPr>
              <a:t>PW2024</a:t>
            </a:r>
            <a:endParaRPr sz="1230" b="1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1200"/>
              </a:spcBef>
              <a:spcAft>
                <a:spcPts val="0"/>
              </a:spcAft>
              <a:buSzPts val="725"/>
              <a:buNone/>
            </a:pPr>
            <a:endParaRPr sz="1230" b="1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1200"/>
              </a:spcBef>
              <a:spcAft>
                <a:spcPts val="1200"/>
              </a:spcAft>
              <a:buSzPts val="725"/>
              <a:buNone/>
            </a:pPr>
            <a:endParaRPr sz="1230" b="1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8539877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31"/>
          <p:cNvPicPr preferRelativeResize="0"/>
          <p:nvPr/>
        </p:nvPicPr>
        <p:blipFill rotWithShape="1">
          <a:blip r:embed="rId3">
            <a:alphaModFix/>
          </a:blip>
          <a:srcRect t="19175" r="70648" b="28517"/>
          <a:stretch/>
        </p:blipFill>
        <p:spPr>
          <a:xfrm>
            <a:off x="6460100" y="0"/>
            <a:ext cx="2683899" cy="3588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31"/>
          <p:cNvPicPr preferRelativeResize="0"/>
          <p:nvPr/>
        </p:nvPicPr>
        <p:blipFill rotWithShape="1">
          <a:blip r:embed="rId3">
            <a:alphaModFix/>
          </a:blip>
          <a:srcRect l="71293" t="21052" b="33614"/>
          <a:stretch/>
        </p:blipFill>
        <p:spPr>
          <a:xfrm>
            <a:off x="0" y="2033475"/>
            <a:ext cx="2624924" cy="3110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8015" y="4693225"/>
            <a:ext cx="692787" cy="334201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1"/>
          <p:cNvSpPr txBox="1">
            <a:spLocks noGrp="1"/>
          </p:cNvSpPr>
          <p:nvPr>
            <p:ph type="title" idx="4294967295"/>
          </p:nvPr>
        </p:nvSpPr>
        <p:spPr>
          <a:xfrm>
            <a:off x="311700" y="292625"/>
            <a:ext cx="718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en" b="1" err="1">
                <a:ea typeface="Roboto"/>
                <a:sym typeface="Roboto"/>
              </a:rPr>
              <a:t>Eventos</a:t>
            </a:r>
            <a:endParaRPr lang="es-ES" err="1"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 lang="en" b="1">
              <a:latin typeface="Roboto"/>
              <a:ea typeface="Roboto"/>
              <a:cs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1" name="Google Shape;251;p31"/>
          <p:cNvSpPr txBox="1"/>
          <p:nvPr/>
        </p:nvSpPr>
        <p:spPr>
          <a:xfrm>
            <a:off x="453850" y="813950"/>
            <a:ext cx="7953900" cy="3054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indent="-342900">
              <a:buChar char="•"/>
            </a:pPr>
            <a:endParaRPr lang="en" sz="2000">
              <a:solidFill>
                <a:srgbClr val="595959"/>
              </a:solidFill>
              <a:highlight>
                <a:srgbClr val="FFFFFF"/>
              </a:highlight>
            </a:endParaRPr>
          </a:p>
          <a:p>
            <a:pPr marL="342900" indent="-342900">
              <a:buChar char="•"/>
            </a:pPr>
            <a:endParaRPr lang="en" sz="2000">
              <a:solidFill>
                <a:srgbClr val="595959"/>
              </a:solidFill>
              <a:highlight>
                <a:srgbClr val="FFFFFF"/>
              </a:highlight>
            </a:endParaRPr>
          </a:p>
          <a:p>
            <a:endParaRPr lang="en" sz="1500">
              <a:solidFill>
                <a:srgbClr val="595959"/>
              </a:solidFill>
              <a:highlight>
                <a:srgbClr val="FFFFFF"/>
              </a:highlight>
            </a:endParaRPr>
          </a:p>
          <a:p>
            <a:endParaRPr lang="en" sz="1500">
              <a:solidFill>
                <a:srgbClr val="595959"/>
              </a:solidFill>
              <a:highlight>
                <a:srgbClr val="FFFFFF"/>
              </a:highlight>
            </a:endParaRPr>
          </a:p>
          <a:p>
            <a:endParaRPr lang="en" sz="1500">
              <a:solidFill>
                <a:srgbClr val="595959"/>
              </a:solidFill>
              <a:highlight>
                <a:srgbClr val="FFFFFF"/>
              </a:highlight>
            </a:endParaRPr>
          </a:p>
          <a:p>
            <a:endParaRPr lang="en" sz="2000">
              <a:solidFill>
                <a:srgbClr val="595959"/>
              </a:solidFill>
              <a:highlight>
                <a:srgbClr val="FFFFFF"/>
              </a:highlight>
            </a:endParaRPr>
          </a:p>
          <a:p>
            <a:endParaRPr lang="en" sz="2000">
              <a:solidFill>
                <a:srgbClr val="595959"/>
              </a:solidFill>
              <a:highlight>
                <a:srgbClr val="FFFFFF"/>
              </a:highlight>
            </a:endParaRPr>
          </a:p>
          <a:p>
            <a:endParaRPr lang="en" sz="2000">
              <a:solidFill>
                <a:srgbClr val="595959"/>
              </a:solidFill>
              <a:highlight>
                <a:srgbClr val="FFFFFF"/>
              </a:highlight>
            </a:endParaRPr>
          </a:p>
          <a:p>
            <a:endParaRPr lang="en" sz="2000">
              <a:solidFill>
                <a:srgbClr val="595959"/>
              </a:solidFill>
              <a:highlight>
                <a:srgbClr val="EEFF4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console.log(x); // </a:t>
            </a:r>
            <a:r>
              <a:rPr lang="en" sz="1000" err="1">
                <a:solidFill>
                  <a:srgbClr val="FFFFFF"/>
                </a:solidFill>
              </a:rPr>
              <a:t>ReferenceError</a:t>
            </a:r>
            <a:endParaRPr sz="1000" err="1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con</a:t>
            </a:r>
            <a:endParaRPr sz="2000">
              <a:solidFill>
                <a:schemeClr val="dk2"/>
              </a:solidFill>
              <a:highlight>
                <a:schemeClr val="accent6"/>
              </a:highlight>
            </a:endParaRPr>
          </a:p>
        </p:txBody>
      </p:sp>
      <p:sp>
        <p:nvSpPr>
          <p:cNvPr id="252" name="Google Shape;252;p31"/>
          <p:cNvSpPr txBox="1">
            <a:spLocks noGrp="1"/>
          </p:cNvSpPr>
          <p:nvPr>
            <p:ph type="body" idx="4294967295"/>
          </p:nvPr>
        </p:nvSpPr>
        <p:spPr>
          <a:xfrm>
            <a:off x="8084200" y="110825"/>
            <a:ext cx="856500" cy="334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725"/>
              <a:buNone/>
            </a:pPr>
            <a:r>
              <a:rPr lang="en" sz="1230" b="1">
                <a:solidFill>
                  <a:srgbClr val="052E65"/>
                </a:solidFill>
                <a:latin typeface="Roboto"/>
                <a:ea typeface="Roboto"/>
                <a:cs typeface="Roboto"/>
                <a:sym typeface="Roboto"/>
              </a:rPr>
              <a:t>PW2024</a:t>
            </a:r>
            <a:endParaRPr sz="1230" b="1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1200"/>
              </a:spcBef>
              <a:spcAft>
                <a:spcPts val="0"/>
              </a:spcAft>
              <a:buSzPts val="725"/>
              <a:buNone/>
            </a:pPr>
            <a:endParaRPr sz="1230" b="1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1200"/>
              </a:spcBef>
              <a:spcAft>
                <a:spcPts val="1200"/>
              </a:spcAft>
              <a:buSzPts val="725"/>
              <a:buNone/>
            </a:pPr>
            <a:endParaRPr sz="1230" b="1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Imagen 1" descr="Texto&#10;&#10;Descripción generada automáticamente">
            <a:extLst>
              <a:ext uri="{FF2B5EF4-FFF2-40B4-BE49-F238E27FC236}">
                <a16:creationId xmlns:a16="http://schemas.microsoft.com/office/drawing/2014/main" id="{270B1F68-E199-D140-6C42-CE90A39E6B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2179" y="814917"/>
            <a:ext cx="4521987" cy="3970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7968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31"/>
          <p:cNvPicPr preferRelativeResize="0"/>
          <p:nvPr/>
        </p:nvPicPr>
        <p:blipFill rotWithShape="1">
          <a:blip r:embed="rId3">
            <a:alphaModFix/>
          </a:blip>
          <a:srcRect t="19175" r="70648" b="28517"/>
          <a:stretch/>
        </p:blipFill>
        <p:spPr>
          <a:xfrm>
            <a:off x="6460100" y="0"/>
            <a:ext cx="2683899" cy="3588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31"/>
          <p:cNvPicPr preferRelativeResize="0"/>
          <p:nvPr/>
        </p:nvPicPr>
        <p:blipFill rotWithShape="1">
          <a:blip r:embed="rId3">
            <a:alphaModFix/>
          </a:blip>
          <a:srcRect l="71293" t="21052" b="33614"/>
          <a:stretch/>
        </p:blipFill>
        <p:spPr>
          <a:xfrm>
            <a:off x="0" y="2033475"/>
            <a:ext cx="2624924" cy="3110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8015" y="4693225"/>
            <a:ext cx="692787" cy="334201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1"/>
          <p:cNvSpPr txBox="1">
            <a:spLocks noGrp="1"/>
          </p:cNvSpPr>
          <p:nvPr>
            <p:ph type="title" idx="4294967295"/>
          </p:nvPr>
        </p:nvSpPr>
        <p:spPr>
          <a:xfrm>
            <a:off x="311700" y="292625"/>
            <a:ext cx="718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en" b="1" err="1">
                <a:ea typeface="Roboto"/>
                <a:sym typeface="Roboto"/>
              </a:rPr>
              <a:t>Eventos</a:t>
            </a:r>
            <a:endParaRPr lang="es-ES" err="1"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 lang="en" b="1">
              <a:latin typeface="Roboto"/>
              <a:ea typeface="Roboto"/>
              <a:cs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1" name="Google Shape;251;p31"/>
          <p:cNvSpPr txBox="1"/>
          <p:nvPr/>
        </p:nvSpPr>
        <p:spPr>
          <a:xfrm>
            <a:off x="453850" y="813950"/>
            <a:ext cx="7953900" cy="3054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indent="-342900">
              <a:buChar char="•"/>
            </a:pPr>
            <a:endParaRPr lang="en" sz="2000">
              <a:solidFill>
                <a:srgbClr val="595959"/>
              </a:solidFill>
              <a:highlight>
                <a:srgbClr val="FFFFFF"/>
              </a:highlight>
            </a:endParaRPr>
          </a:p>
          <a:p>
            <a:pPr marL="342900" indent="-342900">
              <a:buChar char="•"/>
            </a:pPr>
            <a:endParaRPr lang="en" sz="2000">
              <a:solidFill>
                <a:srgbClr val="595959"/>
              </a:solidFill>
              <a:highlight>
                <a:srgbClr val="FFFFFF"/>
              </a:highlight>
            </a:endParaRPr>
          </a:p>
          <a:p>
            <a:endParaRPr lang="en" sz="1500">
              <a:solidFill>
                <a:srgbClr val="595959"/>
              </a:solidFill>
              <a:highlight>
                <a:srgbClr val="FFFFFF"/>
              </a:highlight>
            </a:endParaRPr>
          </a:p>
          <a:p>
            <a:endParaRPr lang="en" sz="1500">
              <a:solidFill>
                <a:srgbClr val="595959"/>
              </a:solidFill>
              <a:highlight>
                <a:srgbClr val="FFFFFF"/>
              </a:highlight>
            </a:endParaRPr>
          </a:p>
          <a:p>
            <a:endParaRPr lang="en" sz="1500">
              <a:solidFill>
                <a:srgbClr val="595959"/>
              </a:solidFill>
              <a:highlight>
                <a:srgbClr val="FFFFFF"/>
              </a:highlight>
            </a:endParaRPr>
          </a:p>
          <a:p>
            <a:endParaRPr lang="en" sz="2000">
              <a:solidFill>
                <a:srgbClr val="595959"/>
              </a:solidFill>
              <a:highlight>
                <a:srgbClr val="FFFFFF"/>
              </a:highlight>
            </a:endParaRPr>
          </a:p>
          <a:p>
            <a:endParaRPr lang="en" sz="2000">
              <a:solidFill>
                <a:srgbClr val="595959"/>
              </a:solidFill>
              <a:highlight>
                <a:srgbClr val="FFFFFF"/>
              </a:highlight>
            </a:endParaRPr>
          </a:p>
          <a:p>
            <a:endParaRPr lang="en" sz="2000">
              <a:solidFill>
                <a:srgbClr val="595959"/>
              </a:solidFill>
              <a:highlight>
                <a:srgbClr val="FFFFFF"/>
              </a:highlight>
            </a:endParaRPr>
          </a:p>
          <a:p>
            <a:endParaRPr lang="en" sz="2000">
              <a:solidFill>
                <a:srgbClr val="595959"/>
              </a:solidFill>
              <a:highlight>
                <a:srgbClr val="EEFF4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console.log(x); // </a:t>
            </a:r>
            <a:r>
              <a:rPr lang="en" sz="1000" err="1">
                <a:solidFill>
                  <a:srgbClr val="FFFFFF"/>
                </a:solidFill>
              </a:rPr>
              <a:t>ReferenceError</a:t>
            </a:r>
            <a:endParaRPr sz="1000" err="1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con</a:t>
            </a:r>
            <a:endParaRPr sz="2000">
              <a:solidFill>
                <a:schemeClr val="dk2"/>
              </a:solidFill>
              <a:highlight>
                <a:schemeClr val="accent6"/>
              </a:highlight>
            </a:endParaRPr>
          </a:p>
        </p:txBody>
      </p:sp>
      <p:sp>
        <p:nvSpPr>
          <p:cNvPr id="252" name="Google Shape;252;p31"/>
          <p:cNvSpPr txBox="1">
            <a:spLocks noGrp="1"/>
          </p:cNvSpPr>
          <p:nvPr>
            <p:ph type="body" idx="4294967295"/>
          </p:nvPr>
        </p:nvSpPr>
        <p:spPr>
          <a:xfrm>
            <a:off x="8084200" y="110825"/>
            <a:ext cx="856500" cy="334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725"/>
              <a:buNone/>
            </a:pPr>
            <a:r>
              <a:rPr lang="en" sz="1230" b="1">
                <a:solidFill>
                  <a:srgbClr val="052E65"/>
                </a:solidFill>
                <a:latin typeface="Roboto"/>
                <a:ea typeface="Roboto"/>
                <a:cs typeface="Roboto"/>
                <a:sym typeface="Roboto"/>
              </a:rPr>
              <a:t>PW2024</a:t>
            </a:r>
            <a:endParaRPr sz="1230" b="1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1200"/>
              </a:spcBef>
              <a:spcAft>
                <a:spcPts val="0"/>
              </a:spcAft>
              <a:buSzPts val="725"/>
              <a:buNone/>
            </a:pPr>
            <a:endParaRPr sz="1230" b="1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1200"/>
              </a:spcBef>
              <a:spcAft>
                <a:spcPts val="1200"/>
              </a:spcAft>
              <a:buSzPts val="725"/>
              <a:buNone/>
            </a:pPr>
            <a:endParaRPr sz="1230" b="1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Imagen 2" descr="Texto&#10;&#10;Descripción generada automáticamente">
            <a:extLst>
              <a:ext uri="{FF2B5EF4-FFF2-40B4-BE49-F238E27FC236}">
                <a16:creationId xmlns:a16="http://schemas.microsoft.com/office/drawing/2014/main" id="{721D0A28-9B58-B783-6C7A-703BC08A5F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5683" y="814720"/>
            <a:ext cx="5032078" cy="3949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5866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31"/>
          <p:cNvPicPr preferRelativeResize="0"/>
          <p:nvPr/>
        </p:nvPicPr>
        <p:blipFill rotWithShape="1">
          <a:blip r:embed="rId3">
            <a:alphaModFix/>
          </a:blip>
          <a:srcRect t="19175" r="70648" b="28517"/>
          <a:stretch/>
        </p:blipFill>
        <p:spPr>
          <a:xfrm>
            <a:off x="6460100" y="0"/>
            <a:ext cx="2683899" cy="3588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31"/>
          <p:cNvPicPr preferRelativeResize="0"/>
          <p:nvPr/>
        </p:nvPicPr>
        <p:blipFill rotWithShape="1">
          <a:blip r:embed="rId3">
            <a:alphaModFix/>
          </a:blip>
          <a:srcRect l="71293" t="21052" b="33614"/>
          <a:stretch/>
        </p:blipFill>
        <p:spPr>
          <a:xfrm>
            <a:off x="0" y="2033475"/>
            <a:ext cx="2624924" cy="3110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8015" y="4693225"/>
            <a:ext cx="692787" cy="334201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1"/>
          <p:cNvSpPr txBox="1">
            <a:spLocks noGrp="1"/>
          </p:cNvSpPr>
          <p:nvPr>
            <p:ph type="title" idx="4294967295"/>
          </p:nvPr>
        </p:nvSpPr>
        <p:spPr>
          <a:xfrm>
            <a:off x="311700" y="292625"/>
            <a:ext cx="718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en" b="1" err="1">
                <a:ea typeface="Roboto"/>
                <a:sym typeface="Roboto"/>
              </a:rPr>
              <a:t>Eventos</a:t>
            </a:r>
            <a:r>
              <a:rPr lang="en" b="1">
                <a:ea typeface="Roboto"/>
                <a:sym typeface="Roboto"/>
              </a:rPr>
              <a:t> – </a:t>
            </a:r>
            <a:r>
              <a:rPr lang="en" b="1" err="1">
                <a:ea typeface="Roboto"/>
                <a:sym typeface="Roboto"/>
              </a:rPr>
              <a:t>Otro</a:t>
            </a:r>
            <a:r>
              <a:rPr lang="en" b="1">
                <a:ea typeface="Roboto"/>
                <a:sym typeface="Roboto"/>
              </a:rPr>
              <a:t> </a:t>
            </a:r>
            <a:r>
              <a:rPr lang="en" b="1" err="1">
                <a:ea typeface="Roboto"/>
                <a:sym typeface="Roboto"/>
              </a:rPr>
              <a:t>ejemplo</a:t>
            </a:r>
            <a:endParaRPr lang="es-ES" err="1"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 lang="en" b="1">
              <a:latin typeface="Roboto"/>
              <a:ea typeface="Roboto"/>
              <a:cs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1" name="Google Shape;251;p31"/>
          <p:cNvSpPr txBox="1"/>
          <p:nvPr/>
        </p:nvSpPr>
        <p:spPr>
          <a:xfrm>
            <a:off x="453850" y="813950"/>
            <a:ext cx="7953900" cy="3054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indent="-342900">
              <a:buChar char="•"/>
            </a:pPr>
            <a:endParaRPr lang="en" sz="2000">
              <a:solidFill>
                <a:srgbClr val="595959"/>
              </a:solidFill>
              <a:highlight>
                <a:srgbClr val="FFFFFF"/>
              </a:highlight>
            </a:endParaRPr>
          </a:p>
          <a:p>
            <a:pPr marL="342900" indent="-342900">
              <a:buChar char="•"/>
            </a:pPr>
            <a:endParaRPr lang="en" sz="2000">
              <a:solidFill>
                <a:srgbClr val="595959"/>
              </a:solidFill>
              <a:highlight>
                <a:srgbClr val="FFFFFF"/>
              </a:highlight>
            </a:endParaRPr>
          </a:p>
          <a:p>
            <a:endParaRPr lang="en" sz="1500">
              <a:solidFill>
                <a:srgbClr val="595959"/>
              </a:solidFill>
              <a:highlight>
                <a:srgbClr val="FFFFFF"/>
              </a:highlight>
            </a:endParaRPr>
          </a:p>
          <a:p>
            <a:endParaRPr lang="en" sz="1500">
              <a:solidFill>
                <a:srgbClr val="595959"/>
              </a:solidFill>
              <a:highlight>
                <a:srgbClr val="FFFFFF"/>
              </a:highlight>
            </a:endParaRPr>
          </a:p>
          <a:p>
            <a:endParaRPr lang="en" sz="1500">
              <a:solidFill>
                <a:srgbClr val="595959"/>
              </a:solidFill>
              <a:highlight>
                <a:srgbClr val="FFFFFF"/>
              </a:highlight>
            </a:endParaRPr>
          </a:p>
          <a:p>
            <a:endParaRPr lang="en" sz="2000">
              <a:solidFill>
                <a:srgbClr val="595959"/>
              </a:solidFill>
              <a:highlight>
                <a:srgbClr val="FFFFFF"/>
              </a:highlight>
            </a:endParaRPr>
          </a:p>
          <a:p>
            <a:endParaRPr lang="en" sz="2000">
              <a:solidFill>
                <a:srgbClr val="595959"/>
              </a:solidFill>
              <a:highlight>
                <a:srgbClr val="FFFFFF"/>
              </a:highlight>
            </a:endParaRPr>
          </a:p>
          <a:p>
            <a:endParaRPr lang="en" sz="2000">
              <a:solidFill>
                <a:srgbClr val="595959"/>
              </a:solidFill>
              <a:highlight>
                <a:srgbClr val="FFFFFF"/>
              </a:highlight>
            </a:endParaRPr>
          </a:p>
          <a:p>
            <a:endParaRPr lang="en" sz="2000">
              <a:solidFill>
                <a:srgbClr val="595959"/>
              </a:solidFill>
              <a:highlight>
                <a:srgbClr val="EEFF4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console.log(x); // </a:t>
            </a:r>
            <a:r>
              <a:rPr lang="en" sz="1000" err="1">
                <a:solidFill>
                  <a:srgbClr val="FFFFFF"/>
                </a:solidFill>
              </a:rPr>
              <a:t>ReferenceError</a:t>
            </a:r>
            <a:endParaRPr sz="1000" err="1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con</a:t>
            </a:r>
            <a:endParaRPr sz="2000">
              <a:solidFill>
                <a:schemeClr val="dk2"/>
              </a:solidFill>
              <a:highlight>
                <a:schemeClr val="accent6"/>
              </a:highlight>
            </a:endParaRPr>
          </a:p>
        </p:txBody>
      </p:sp>
      <p:sp>
        <p:nvSpPr>
          <p:cNvPr id="252" name="Google Shape;252;p31"/>
          <p:cNvSpPr txBox="1">
            <a:spLocks noGrp="1"/>
          </p:cNvSpPr>
          <p:nvPr>
            <p:ph type="body" idx="4294967295"/>
          </p:nvPr>
        </p:nvSpPr>
        <p:spPr>
          <a:xfrm>
            <a:off x="8084200" y="110825"/>
            <a:ext cx="856500" cy="334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725"/>
              <a:buNone/>
            </a:pPr>
            <a:r>
              <a:rPr lang="en" sz="1230" b="1">
                <a:solidFill>
                  <a:srgbClr val="052E65"/>
                </a:solidFill>
                <a:latin typeface="Roboto"/>
                <a:ea typeface="Roboto"/>
                <a:cs typeface="Roboto"/>
                <a:sym typeface="Roboto"/>
              </a:rPr>
              <a:t>PW2024</a:t>
            </a:r>
            <a:endParaRPr sz="1230" b="1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1200"/>
              </a:spcBef>
              <a:spcAft>
                <a:spcPts val="0"/>
              </a:spcAft>
              <a:buSzPts val="725"/>
              <a:buNone/>
            </a:pPr>
            <a:endParaRPr sz="1230" b="1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1200"/>
              </a:spcBef>
              <a:spcAft>
                <a:spcPts val="1200"/>
              </a:spcAft>
              <a:buSzPts val="725"/>
              <a:buNone/>
            </a:pPr>
            <a:endParaRPr sz="1230" b="1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Imagen 1" descr="Texto&#10;&#10;Descripción generada automáticamente">
            <a:extLst>
              <a:ext uri="{FF2B5EF4-FFF2-40B4-BE49-F238E27FC236}">
                <a16:creationId xmlns:a16="http://schemas.microsoft.com/office/drawing/2014/main" id="{0D931740-78A4-2F10-80B6-DB2D7BD38B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9562" y="973074"/>
            <a:ext cx="5345663" cy="3720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040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8"/>
          <p:cNvPicPr preferRelativeResize="0"/>
          <p:nvPr/>
        </p:nvPicPr>
        <p:blipFill rotWithShape="1">
          <a:blip r:embed="rId3">
            <a:alphaModFix/>
          </a:blip>
          <a:srcRect t="19175" r="70648" b="28517"/>
          <a:stretch/>
        </p:blipFill>
        <p:spPr>
          <a:xfrm>
            <a:off x="6460100" y="0"/>
            <a:ext cx="2683899" cy="3588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 rotWithShape="1">
          <a:blip r:embed="rId3">
            <a:alphaModFix/>
          </a:blip>
          <a:srcRect l="71293" t="21052" b="33614"/>
          <a:stretch/>
        </p:blipFill>
        <p:spPr>
          <a:xfrm>
            <a:off x="0" y="2033475"/>
            <a:ext cx="2624924" cy="3110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8015" y="4693225"/>
            <a:ext cx="692787" cy="334201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8"/>
          <p:cNvSpPr txBox="1">
            <a:spLocks noGrp="1"/>
          </p:cNvSpPr>
          <p:nvPr>
            <p:ph type="title" idx="4294967295"/>
          </p:nvPr>
        </p:nvSpPr>
        <p:spPr>
          <a:xfrm>
            <a:off x="311700" y="292625"/>
            <a:ext cx="738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JavaScript - Incluir en HTML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8"/>
          <p:cNvSpPr txBox="1"/>
          <p:nvPr/>
        </p:nvSpPr>
        <p:spPr>
          <a:xfrm>
            <a:off x="464100" y="865325"/>
            <a:ext cx="79539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endParaRPr sz="2500">
              <a:solidFill>
                <a:schemeClr val="dk2"/>
              </a:solidFill>
              <a:highlight>
                <a:schemeClr val="accent6"/>
              </a:highlight>
            </a:endParaRPr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4294967295"/>
          </p:nvPr>
        </p:nvSpPr>
        <p:spPr>
          <a:xfrm>
            <a:off x="8084200" y="110825"/>
            <a:ext cx="856500" cy="334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725"/>
              <a:buNone/>
            </a:pPr>
            <a:r>
              <a:rPr lang="en" sz="1230" b="1">
                <a:solidFill>
                  <a:srgbClr val="052E65"/>
                </a:solidFill>
                <a:latin typeface="Roboto"/>
                <a:ea typeface="Roboto"/>
                <a:cs typeface="Roboto"/>
                <a:sym typeface="Roboto"/>
              </a:rPr>
              <a:t>PW2024</a:t>
            </a:r>
            <a:endParaRPr sz="1230" b="1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1200"/>
              </a:spcBef>
              <a:spcAft>
                <a:spcPts val="0"/>
              </a:spcAft>
              <a:buSzPts val="725"/>
              <a:buNone/>
            </a:pPr>
            <a:endParaRPr sz="1230" b="1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1200"/>
              </a:spcBef>
              <a:spcAft>
                <a:spcPts val="1200"/>
              </a:spcAft>
              <a:buSzPts val="725"/>
              <a:buNone/>
            </a:pPr>
            <a:endParaRPr sz="1230" b="1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8"/>
          <p:cNvSpPr txBox="1"/>
          <p:nvPr/>
        </p:nvSpPr>
        <p:spPr>
          <a:xfrm>
            <a:off x="464100" y="865325"/>
            <a:ext cx="8238000" cy="27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●"/>
            </a:pPr>
            <a:r>
              <a:rPr lang="en" sz="2100">
                <a:solidFill>
                  <a:schemeClr val="dk2"/>
                </a:solidFill>
              </a:rPr>
              <a:t>De forma directa, envolviendo el código entre los tags &lt;script&gt; &lt;/script&gt;</a:t>
            </a:r>
            <a:endParaRPr sz="2100">
              <a:solidFill>
                <a:schemeClr val="dk2"/>
              </a:solidFill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●"/>
            </a:pPr>
            <a:r>
              <a:rPr lang="en" sz="2100">
                <a:solidFill>
                  <a:schemeClr val="dk2"/>
                </a:solidFill>
              </a:rPr>
              <a:t>Puede ir en el &lt;head&gt; o en el &lt;body&gt;:</a:t>
            </a:r>
            <a:endParaRPr sz="2100">
              <a:solidFill>
                <a:schemeClr val="dk2"/>
              </a:solidFill>
            </a:endParaRPr>
          </a:p>
          <a:p>
            <a:pPr marL="914400" lvl="1" indent="-3619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○"/>
            </a:pPr>
            <a:r>
              <a:rPr lang="en" sz="2100">
                <a:solidFill>
                  <a:schemeClr val="dk2"/>
                </a:solidFill>
              </a:rPr>
              <a:t>Se agrega en el head para que el código quede separado del HTML</a:t>
            </a:r>
            <a:endParaRPr sz="2100">
              <a:solidFill>
                <a:schemeClr val="dk2"/>
              </a:solidFill>
            </a:endParaRPr>
          </a:p>
          <a:p>
            <a:pPr marL="914400" lvl="1" indent="-3619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○"/>
            </a:pPr>
            <a:r>
              <a:rPr lang="en" sz="2100">
                <a:solidFill>
                  <a:schemeClr val="dk2"/>
                </a:solidFill>
              </a:rPr>
              <a:t>Se agrega en el body para mejorar la velocidad de carga</a:t>
            </a:r>
            <a:endParaRPr sz="2100">
              <a:solidFill>
                <a:schemeClr val="dk2"/>
              </a:solidFill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●"/>
            </a:pPr>
            <a:r>
              <a:rPr lang="en" sz="2100">
                <a:solidFill>
                  <a:schemeClr val="dk2"/>
                </a:solidFill>
              </a:rPr>
              <a:t>De forma indirecta, teniendo un archivo .js aparte y en el tag &lt;script&gt; especificando el path (ej.: &lt;script src=”myjsfile.js” /&gt;</a:t>
            </a:r>
            <a:endParaRPr sz="2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Google Shape;280;p34"/>
          <p:cNvPicPr preferRelativeResize="0"/>
          <p:nvPr/>
        </p:nvPicPr>
        <p:blipFill rotWithShape="1">
          <a:blip r:embed="rId3">
            <a:alphaModFix/>
          </a:blip>
          <a:srcRect t="19175" r="70648" b="28517"/>
          <a:stretch/>
        </p:blipFill>
        <p:spPr>
          <a:xfrm>
            <a:off x="6460100" y="0"/>
            <a:ext cx="2683899" cy="3588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34"/>
          <p:cNvPicPr preferRelativeResize="0"/>
          <p:nvPr/>
        </p:nvPicPr>
        <p:blipFill rotWithShape="1">
          <a:blip r:embed="rId3">
            <a:alphaModFix/>
          </a:blip>
          <a:srcRect l="71293" t="21052" b="33614"/>
          <a:stretch/>
        </p:blipFill>
        <p:spPr>
          <a:xfrm>
            <a:off x="0" y="2033475"/>
            <a:ext cx="2624924" cy="3110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8015" y="4693225"/>
            <a:ext cx="692787" cy="334201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34"/>
          <p:cNvSpPr txBox="1">
            <a:spLocks noGrp="1"/>
          </p:cNvSpPr>
          <p:nvPr>
            <p:ph type="title" idx="4294967295"/>
          </p:nvPr>
        </p:nvSpPr>
        <p:spPr>
          <a:xfrm>
            <a:off x="311700" y="292625"/>
            <a:ext cx="718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Links útiles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4" name="Google Shape;284;p34"/>
          <p:cNvSpPr txBox="1"/>
          <p:nvPr/>
        </p:nvSpPr>
        <p:spPr>
          <a:xfrm>
            <a:off x="425675" y="910238"/>
            <a:ext cx="7953900" cy="70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lang="en" sz="2000" u="sng">
                <a:solidFill>
                  <a:schemeClr val="hlink"/>
                </a:solidFill>
                <a:highlight>
                  <a:schemeClr val="lt1"/>
                </a:highlight>
                <a:hlinkClick r:id="rId5"/>
              </a:rPr>
              <a:t>Métodos interfaz document</a:t>
            </a:r>
            <a:endParaRPr sz="2000" b="1">
              <a:solidFill>
                <a:schemeClr val="dk2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2"/>
              </a:solidFill>
              <a:highlight>
                <a:schemeClr val="lt1"/>
              </a:highlight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lang="en" sz="2000" u="sng">
                <a:solidFill>
                  <a:schemeClr val="hlink"/>
                </a:solidFill>
                <a:highlight>
                  <a:schemeClr val="lt1"/>
                </a:highlight>
                <a:hlinkClick r:id="rId6"/>
              </a:rPr>
              <a:t>Lista de eventos HTML</a:t>
            </a:r>
            <a:endParaRPr sz="20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2"/>
              </a:solidFill>
              <a:highlight>
                <a:schemeClr val="accent6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console.log(x); // ReferenceError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con</a:t>
            </a:r>
            <a:endParaRPr sz="2000">
              <a:solidFill>
                <a:schemeClr val="dk2"/>
              </a:solidFill>
              <a:highlight>
                <a:schemeClr val="accent6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2"/>
              </a:solidFill>
              <a:highlight>
                <a:schemeClr val="accent6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console.log(x); // ReferenceError</a:t>
            </a:r>
            <a:endParaRPr sz="1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con</a:t>
            </a:r>
            <a:endParaRPr sz="2000">
              <a:solidFill>
                <a:schemeClr val="dk2"/>
              </a:solidFill>
              <a:highlight>
                <a:schemeClr val="accent6"/>
              </a:highlight>
            </a:endParaRPr>
          </a:p>
        </p:txBody>
      </p:sp>
      <p:sp>
        <p:nvSpPr>
          <p:cNvPr id="285" name="Google Shape;285;p34"/>
          <p:cNvSpPr txBox="1">
            <a:spLocks noGrp="1"/>
          </p:cNvSpPr>
          <p:nvPr>
            <p:ph type="body" idx="4294967295"/>
          </p:nvPr>
        </p:nvSpPr>
        <p:spPr>
          <a:xfrm>
            <a:off x="8084200" y="110825"/>
            <a:ext cx="856500" cy="334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725"/>
              <a:buNone/>
            </a:pPr>
            <a:r>
              <a:rPr lang="en" sz="1230" b="1">
                <a:solidFill>
                  <a:srgbClr val="052E65"/>
                </a:solidFill>
                <a:latin typeface="Roboto"/>
                <a:ea typeface="Roboto"/>
                <a:cs typeface="Roboto"/>
                <a:sym typeface="Roboto"/>
              </a:rPr>
              <a:t>PW2024</a:t>
            </a:r>
            <a:endParaRPr sz="1230" b="1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1200"/>
              </a:spcBef>
              <a:spcAft>
                <a:spcPts val="0"/>
              </a:spcAft>
              <a:buSzPts val="725"/>
              <a:buNone/>
            </a:pPr>
            <a:endParaRPr sz="1230" b="1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1200"/>
              </a:spcBef>
              <a:spcAft>
                <a:spcPts val="1200"/>
              </a:spcAft>
              <a:buSzPts val="725"/>
              <a:buNone/>
            </a:pPr>
            <a:endParaRPr sz="1230" b="1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8"/>
          <p:cNvPicPr preferRelativeResize="0"/>
          <p:nvPr/>
        </p:nvPicPr>
        <p:blipFill rotWithShape="1">
          <a:blip r:embed="rId3">
            <a:alphaModFix/>
          </a:blip>
          <a:srcRect t="19175" r="70648" b="28517"/>
          <a:stretch/>
        </p:blipFill>
        <p:spPr>
          <a:xfrm>
            <a:off x="6460100" y="0"/>
            <a:ext cx="2683899" cy="3588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 rotWithShape="1">
          <a:blip r:embed="rId3">
            <a:alphaModFix/>
          </a:blip>
          <a:srcRect l="71293" t="21052" b="33614"/>
          <a:stretch/>
        </p:blipFill>
        <p:spPr>
          <a:xfrm>
            <a:off x="0" y="2033475"/>
            <a:ext cx="2624924" cy="3110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8015" y="4693225"/>
            <a:ext cx="692787" cy="334201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8"/>
          <p:cNvSpPr txBox="1">
            <a:spLocks noGrp="1"/>
          </p:cNvSpPr>
          <p:nvPr>
            <p:ph type="title" idx="4294967295"/>
          </p:nvPr>
        </p:nvSpPr>
        <p:spPr>
          <a:xfrm>
            <a:off x="311700" y="292625"/>
            <a:ext cx="738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en" b="1">
                <a:latin typeface="Roboto"/>
                <a:ea typeface="Roboto"/>
                <a:cs typeface="Roboto"/>
                <a:sym typeface="Roboto"/>
              </a:rPr>
              <a:t>JavaScript - Defer y Async</a:t>
            </a:r>
            <a:endParaRPr lang="en" b="1">
              <a:latin typeface="Roboto"/>
              <a:ea typeface="Roboto"/>
              <a:cs typeface="Roboto"/>
            </a:endParaRPr>
          </a:p>
        </p:txBody>
      </p:sp>
      <p:sp>
        <p:nvSpPr>
          <p:cNvPr id="94" name="Google Shape;94;p18"/>
          <p:cNvSpPr txBox="1"/>
          <p:nvPr/>
        </p:nvSpPr>
        <p:spPr>
          <a:xfrm>
            <a:off x="464100" y="865325"/>
            <a:ext cx="79539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endParaRPr sz="2500">
              <a:solidFill>
                <a:schemeClr val="dk2"/>
              </a:solidFill>
              <a:highlight>
                <a:schemeClr val="accent6"/>
              </a:highlight>
            </a:endParaRPr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4294967295"/>
          </p:nvPr>
        </p:nvSpPr>
        <p:spPr>
          <a:xfrm>
            <a:off x="8084200" y="110825"/>
            <a:ext cx="856500" cy="334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725"/>
              <a:buNone/>
            </a:pPr>
            <a:r>
              <a:rPr lang="en" sz="1230" b="1">
                <a:solidFill>
                  <a:srgbClr val="052E65"/>
                </a:solidFill>
                <a:latin typeface="Roboto"/>
                <a:ea typeface="Roboto"/>
                <a:cs typeface="Roboto"/>
                <a:sym typeface="Roboto"/>
              </a:rPr>
              <a:t>PW2024</a:t>
            </a:r>
            <a:endParaRPr sz="1230" b="1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1200"/>
              </a:spcBef>
              <a:spcAft>
                <a:spcPts val="0"/>
              </a:spcAft>
              <a:buSzPts val="725"/>
              <a:buNone/>
            </a:pPr>
            <a:endParaRPr sz="1230" b="1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1200"/>
              </a:spcBef>
              <a:spcAft>
                <a:spcPts val="1200"/>
              </a:spcAft>
              <a:buSzPts val="725"/>
              <a:buNone/>
            </a:pPr>
            <a:endParaRPr sz="1230" b="1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8"/>
          <p:cNvSpPr txBox="1"/>
          <p:nvPr/>
        </p:nvSpPr>
        <p:spPr>
          <a:xfrm>
            <a:off x="464100" y="865325"/>
            <a:ext cx="8238000" cy="3093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indent="-361950">
              <a:buClr>
                <a:schemeClr val="dk2"/>
              </a:buClr>
              <a:buSzPts val="2100"/>
              <a:buChar char="●"/>
            </a:pPr>
            <a:r>
              <a:rPr lang="en" sz="2100" err="1">
                <a:solidFill>
                  <a:schemeClr val="dk2"/>
                </a:solidFill>
              </a:rPr>
              <a:t>Cuando</a:t>
            </a:r>
            <a:r>
              <a:rPr lang="en" sz="2100">
                <a:solidFill>
                  <a:schemeClr val="dk2"/>
                </a:solidFill>
              </a:rPr>
              <a:t> </a:t>
            </a:r>
            <a:r>
              <a:rPr lang="en" sz="2100" err="1">
                <a:solidFill>
                  <a:schemeClr val="dk2"/>
                </a:solidFill>
              </a:rPr>
              <a:t>usamos</a:t>
            </a:r>
            <a:r>
              <a:rPr lang="en" sz="2100">
                <a:solidFill>
                  <a:schemeClr val="dk2"/>
                </a:solidFill>
              </a:rPr>
              <a:t> </a:t>
            </a:r>
            <a:r>
              <a:rPr lang="en" sz="2100" err="1">
                <a:solidFill>
                  <a:schemeClr val="dk2"/>
                </a:solidFill>
              </a:rPr>
              <a:t>el</a:t>
            </a:r>
            <a:r>
              <a:rPr lang="en" sz="2100">
                <a:solidFill>
                  <a:schemeClr val="dk2"/>
                </a:solidFill>
              </a:rPr>
              <a:t> tag &lt;script&gt;, </a:t>
            </a:r>
            <a:r>
              <a:rPr lang="en" sz="2100" err="1">
                <a:solidFill>
                  <a:schemeClr val="dk2"/>
                </a:solidFill>
              </a:rPr>
              <a:t>podemos</a:t>
            </a:r>
            <a:r>
              <a:rPr lang="en" sz="2100">
                <a:solidFill>
                  <a:schemeClr val="dk2"/>
                </a:solidFill>
              </a:rPr>
              <a:t> </a:t>
            </a:r>
            <a:r>
              <a:rPr lang="en" sz="2100" err="1">
                <a:solidFill>
                  <a:schemeClr val="dk2"/>
                </a:solidFill>
              </a:rPr>
              <a:t>utilizar</a:t>
            </a:r>
            <a:r>
              <a:rPr lang="en" sz="2100">
                <a:solidFill>
                  <a:schemeClr val="dk2"/>
                </a:solidFill>
              </a:rPr>
              <a:t> </a:t>
            </a:r>
            <a:r>
              <a:rPr lang="en" sz="2100" err="1">
                <a:solidFill>
                  <a:schemeClr val="dk2"/>
                </a:solidFill>
              </a:rPr>
              <a:t>los</a:t>
            </a:r>
            <a:r>
              <a:rPr lang="en" sz="2100">
                <a:solidFill>
                  <a:schemeClr val="dk2"/>
                </a:solidFill>
              </a:rPr>
              <a:t> </a:t>
            </a:r>
            <a:r>
              <a:rPr lang="en" sz="2100" err="1">
                <a:solidFill>
                  <a:schemeClr val="dk2"/>
                </a:solidFill>
              </a:rPr>
              <a:t>atributos</a:t>
            </a:r>
            <a:r>
              <a:rPr lang="en" sz="2100">
                <a:solidFill>
                  <a:schemeClr val="dk2"/>
                </a:solidFill>
              </a:rPr>
              <a:t> defer y async para </a:t>
            </a:r>
            <a:r>
              <a:rPr lang="en" sz="2100" err="1">
                <a:solidFill>
                  <a:schemeClr val="dk2"/>
                </a:solidFill>
              </a:rPr>
              <a:t>modificar</a:t>
            </a:r>
            <a:r>
              <a:rPr lang="en" sz="2100">
                <a:solidFill>
                  <a:schemeClr val="dk2"/>
                </a:solidFill>
              </a:rPr>
              <a:t> </a:t>
            </a:r>
            <a:r>
              <a:rPr lang="en" sz="2100" err="1">
                <a:solidFill>
                  <a:schemeClr val="dk2"/>
                </a:solidFill>
              </a:rPr>
              <a:t>el</a:t>
            </a:r>
            <a:r>
              <a:rPr lang="en" sz="2100">
                <a:solidFill>
                  <a:schemeClr val="dk2"/>
                </a:solidFill>
              </a:rPr>
              <a:t> </a:t>
            </a:r>
            <a:r>
              <a:rPr lang="en" sz="2100" err="1">
                <a:solidFill>
                  <a:schemeClr val="dk2"/>
                </a:solidFill>
              </a:rPr>
              <a:t>comportamiento</a:t>
            </a:r>
            <a:r>
              <a:rPr lang="en" sz="2100">
                <a:solidFill>
                  <a:schemeClr val="dk2"/>
                </a:solidFill>
              </a:rPr>
              <a:t> </a:t>
            </a:r>
            <a:r>
              <a:rPr lang="en" sz="2100" err="1">
                <a:solidFill>
                  <a:schemeClr val="dk2"/>
                </a:solidFill>
              </a:rPr>
              <a:t>por</a:t>
            </a:r>
            <a:r>
              <a:rPr lang="en" sz="2100">
                <a:solidFill>
                  <a:schemeClr val="dk2"/>
                </a:solidFill>
              </a:rPr>
              <a:t> </a:t>
            </a:r>
            <a:r>
              <a:rPr lang="en" sz="2100" err="1">
                <a:solidFill>
                  <a:schemeClr val="dk2"/>
                </a:solidFill>
              </a:rPr>
              <a:t>defecto</a:t>
            </a:r>
            <a:r>
              <a:rPr lang="en" sz="2100">
                <a:solidFill>
                  <a:schemeClr val="dk2"/>
                </a:solidFill>
              </a:rPr>
              <a:t> que </a:t>
            </a:r>
            <a:r>
              <a:rPr lang="en" sz="2100" err="1">
                <a:solidFill>
                  <a:schemeClr val="dk2"/>
                </a:solidFill>
              </a:rPr>
              <a:t>el</a:t>
            </a:r>
            <a:r>
              <a:rPr lang="en" sz="2100">
                <a:solidFill>
                  <a:schemeClr val="dk2"/>
                </a:solidFill>
              </a:rPr>
              <a:t> </a:t>
            </a:r>
            <a:r>
              <a:rPr lang="en" sz="2100" err="1">
                <a:solidFill>
                  <a:schemeClr val="dk2"/>
                </a:solidFill>
              </a:rPr>
              <a:t>navegador</a:t>
            </a:r>
            <a:r>
              <a:rPr lang="en" sz="2100">
                <a:solidFill>
                  <a:schemeClr val="dk2"/>
                </a:solidFill>
              </a:rPr>
              <a:t> </a:t>
            </a:r>
            <a:r>
              <a:rPr lang="en" sz="2100" err="1">
                <a:solidFill>
                  <a:schemeClr val="dk2"/>
                </a:solidFill>
              </a:rPr>
              <a:t>tiene</a:t>
            </a:r>
            <a:r>
              <a:rPr lang="en" sz="2100">
                <a:solidFill>
                  <a:schemeClr val="dk2"/>
                </a:solidFill>
              </a:rPr>
              <a:t> a la hora de </a:t>
            </a:r>
            <a:r>
              <a:rPr lang="en" sz="2100" err="1">
                <a:solidFill>
                  <a:schemeClr val="dk2"/>
                </a:solidFill>
              </a:rPr>
              <a:t>obtener</a:t>
            </a:r>
            <a:r>
              <a:rPr lang="en" sz="2100">
                <a:solidFill>
                  <a:schemeClr val="dk2"/>
                </a:solidFill>
              </a:rPr>
              <a:t> y </a:t>
            </a:r>
            <a:r>
              <a:rPr lang="en" sz="2100" err="1">
                <a:solidFill>
                  <a:schemeClr val="dk2"/>
                </a:solidFill>
              </a:rPr>
              <a:t>ejecutar</a:t>
            </a:r>
            <a:r>
              <a:rPr lang="en" sz="2100">
                <a:solidFill>
                  <a:schemeClr val="dk2"/>
                </a:solidFill>
              </a:rPr>
              <a:t> </a:t>
            </a:r>
            <a:r>
              <a:rPr lang="en" sz="2100" err="1">
                <a:solidFill>
                  <a:schemeClr val="dk2"/>
                </a:solidFill>
              </a:rPr>
              <a:t>los</a:t>
            </a:r>
            <a:r>
              <a:rPr lang="en" sz="2100">
                <a:solidFill>
                  <a:schemeClr val="dk2"/>
                </a:solidFill>
              </a:rPr>
              <a:t> scripts</a:t>
            </a:r>
          </a:p>
          <a:p>
            <a:pPr marL="457200" indent="-361950">
              <a:buClr>
                <a:schemeClr val="dk2"/>
              </a:buClr>
              <a:buSzPts val="2100"/>
              <a:buChar char="●"/>
            </a:pPr>
            <a:endParaRPr lang="en" sz="2100">
              <a:solidFill>
                <a:schemeClr val="dk2"/>
              </a:solidFill>
            </a:endParaRPr>
          </a:p>
          <a:p>
            <a:pPr marL="457200" indent="-361950">
              <a:buClr>
                <a:schemeClr val="dk2"/>
              </a:buClr>
              <a:buSzPts val="2100"/>
              <a:buChar char="●"/>
            </a:pPr>
            <a:r>
              <a:rPr lang="en" sz="2100">
                <a:solidFill>
                  <a:schemeClr val="dk2"/>
                </a:solidFill>
              </a:rPr>
              <a:t>async y defer </a:t>
            </a:r>
            <a:r>
              <a:rPr lang="en" sz="2100" err="1">
                <a:solidFill>
                  <a:schemeClr val="dk2"/>
                </a:solidFill>
              </a:rPr>
              <a:t>hacen</a:t>
            </a:r>
            <a:r>
              <a:rPr lang="en" sz="2100">
                <a:solidFill>
                  <a:schemeClr val="dk2"/>
                </a:solidFill>
              </a:rPr>
              <a:t> que </a:t>
            </a:r>
            <a:r>
              <a:rPr lang="en" sz="2100" err="1">
                <a:solidFill>
                  <a:schemeClr val="dk2"/>
                </a:solidFill>
              </a:rPr>
              <a:t>el</a:t>
            </a:r>
            <a:r>
              <a:rPr lang="en" sz="2100">
                <a:solidFill>
                  <a:schemeClr val="dk2"/>
                </a:solidFill>
              </a:rPr>
              <a:t> </a:t>
            </a:r>
            <a:r>
              <a:rPr lang="en" sz="2100" err="1">
                <a:solidFill>
                  <a:schemeClr val="dk2"/>
                </a:solidFill>
              </a:rPr>
              <a:t>navegador</a:t>
            </a:r>
            <a:r>
              <a:rPr lang="en" sz="2100">
                <a:solidFill>
                  <a:schemeClr val="dk2"/>
                </a:solidFill>
              </a:rPr>
              <a:t> </a:t>
            </a:r>
            <a:r>
              <a:rPr lang="en" sz="2100" err="1">
                <a:solidFill>
                  <a:schemeClr val="dk2"/>
                </a:solidFill>
              </a:rPr>
              <a:t>descargue</a:t>
            </a:r>
            <a:r>
              <a:rPr lang="en" sz="2100">
                <a:solidFill>
                  <a:schemeClr val="dk2"/>
                </a:solidFill>
              </a:rPr>
              <a:t> </a:t>
            </a:r>
            <a:r>
              <a:rPr lang="en" sz="2100" err="1">
                <a:solidFill>
                  <a:schemeClr val="dk2"/>
                </a:solidFill>
              </a:rPr>
              <a:t>el</a:t>
            </a:r>
            <a:r>
              <a:rPr lang="en" sz="2100">
                <a:solidFill>
                  <a:schemeClr val="dk2"/>
                </a:solidFill>
              </a:rPr>
              <a:t> script </a:t>
            </a:r>
            <a:r>
              <a:rPr lang="en" sz="2100" err="1">
                <a:solidFill>
                  <a:schemeClr val="dk2"/>
                </a:solidFill>
              </a:rPr>
              <a:t>en</a:t>
            </a:r>
            <a:r>
              <a:rPr lang="en" sz="2100">
                <a:solidFill>
                  <a:schemeClr val="dk2"/>
                </a:solidFill>
              </a:rPr>
              <a:t> un </a:t>
            </a:r>
            <a:r>
              <a:rPr lang="en" sz="2100" err="1">
                <a:solidFill>
                  <a:schemeClr val="dk2"/>
                </a:solidFill>
              </a:rPr>
              <a:t>hilo</a:t>
            </a:r>
            <a:r>
              <a:rPr lang="en" sz="2100">
                <a:solidFill>
                  <a:schemeClr val="dk2"/>
                </a:solidFill>
              </a:rPr>
              <a:t> de </a:t>
            </a:r>
            <a:r>
              <a:rPr lang="en" sz="2100" err="1">
                <a:solidFill>
                  <a:schemeClr val="dk2"/>
                </a:solidFill>
              </a:rPr>
              <a:t>ejecución</a:t>
            </a:r>
            <a:r>
              <a:rPr lang="en" sz="2100">
                <a:solidFill>
                  <a:schemeClr val="dk2"/>
                </a:solidFill>
              </a:rPr>
              <a:t> </a:t>
            </a:r>
            <a:r>
              <a:rPr lang="en" sz="2100" err="1">
                <a:solidFill>
                  <a:schemeClr val="dk2"/>
                </a:solidFill>
              </a:rPr>
              <a:t>separado</a:t>
            </a:r>
            <a:r>
              <a:rPr lang="en" sz="2100">
                <a:solidFill>
                  <a:schemeClr val="dk2"/>
                </a:solidFill>
              </a:rPr>
              <a:t>, de forma </a:t>
            </a:r>
            <a:r>
              <a:rPr lang="en" sz="2100" err="1">
                <a:solidFill>
                  <a:schemeClr val="dk2"/>
                </a:solidFill>
              </a:rPr>
              <a:t>tal</a:t>
            </a:r>
            <a:r>
              <a:rPr lang="en" sz="2100">
                <a:solidFill>
                  <a:schemeClr val="dk2"/>
                </a:solidFill>
              </a:rPr>
              <a:t> de no </a:t>
            </a:r>
            <a:r>
              <a:rPr lang="en" sz="2100" err="1">
                <a:solidFill>
                  <a:schemeClr val="dk2"/>
                </a:solidFill>
              </a:rPr>
              <a:t>bloquear</a:t>
            </a:r>
            <a:r>
              <a:rPr lang="en" sz="2100">
                <a:solidFill>
                  <a:schemeClr val="dk2"/>
                </a:solidFill>
              </a:rPr>
              <a:t> </a:t>
            </a:r>
            <a:r>
              <a:rPr lang="en" sz="2100" err="1">
                <a:solidFill>
                  <a:schemeClr val="dk2"/>
                </a:solidFill>
              </a:rPr>
              <a:t>el</a:t>
            </a:r>
            <a:r>
              <a:rPr lang="en" sz="2100">
                <a:solidFill>
                  <a:schemeClr val="dk2"/>
                </a:solidFill>
              </a:rPr>
              <a:t> </a:t>
            </a:r>
            <a:r>
              <a:rPr lang="en" sz="2100" err="1">
                <a:solidFill>
                  <a:schemeClr val="dk2"/>
                </a:solidFill>
              </a:rPr>
              <a:t>proceso</a:t>
            </a:r>
            <a:r>
              <a:rPr lang="en" sz="2100">
                <a:solidFill>
                  <a:schemeClr val="dk2"/>
                </a:solidFill>
              </a:rPr>
              <a:t> de </a:t>
            </a:r>
            <a:r>
              <a:rPr lang="en" sz="2100" err="1">
                <a:solidFill>
                  <a:schemeClr val="dk2"/>
                </a:solidFill>
              </a:rPr>
              <a:t>renderizado</a:t>
            </a:r>
            <a:r>
              <a:rPr lang="en" sz="2100">
                <a:solidFill>
                  <a:schemeClr val="dk2"/>
                </a:solidFill>
              </a:rPr>
              <a:t> de la </a:t>
            </a:r>
            <a:r>
              <a:rPr lang="en" sz="2100" err="1">
                <a:solidFill>
                  <a:schemeClr val="dk2"/>
                </a:solidFill>
              </a:rPr>
              <a:t>página</a:t>
            </a:r>
            <a:endParaRPr lang="en" sz="2100">
              <a:solidFill>
                <a:schemeClr val="dk2"/>
              </a:solidFill>
            </a:endParaRPr>
          </a:p>
          <a:p>
            <a:pPr marL="95250">
              <a:buClr>
                <a:schemeClr val="dk2"/>
              </a:buClr>
              <a:buSzPts val="2100"/>
            </a:pPr>
            <a:endParaRPr lang="en" sz="2100">
              <a:solidFill>
                <a:schemeClr val="dk2"/>
              </a:solidFill>
            </a:endParaRPr>
          </a:p>
          <a:p>
            <a:pPr marL="457200" indent="-361950">
              <a:buClr>
                <a:schemeClr val="dk2"/>
              </a:buClr>
              <a:buSzPts val="2100"/>
              <a:buChar char="●"/>
            </a:pPr>
            <a:r>
              <a:rPr lang="en" sz="2100">
                <a:solidFill>
                  <a:schemeClr val="dk2"/>
                </a:solidFill>
              </a:rPr>
              <a:t>&lt;script async </a:t>
            </a:r>
            <a:r>
              <a:rPr lang="en" sz="2100" err="1">
                <a:solidFill>
                  <a:schemeClr val="dk2"/>
                </a:solidFill>
              </a:rPr>
              <a:t>src</a:t>
            </a:r>
            <a:r>
              <a:rPr lang="en" sz="2100">
                <a:solidFill>
                  <a:schemeClr val="dk2"/>
                </a:solidFill>
              </a:rPr>
              <a:t>=... /&gt; o &lt;script defer </a:t>
            </a:r>
            <a:r>
              <a:rPr lang="en" sz="2100" err="1">
                <a:solidFill>
                  <a:schemeClr val="dk2"/>
                </a:solidFill>
              </a:rPr>
              <a:t>src</a:t>
            </a:r>
            <a:r>
              <a:rPr lang="en" sz="2100">
                <a:solidFill>
                  <a:schemeClr val="dk2"/>
                </a:solidFill>
              </a:rPr>
              <a:t>=... /&gt;</a:t>
            </a:r>
          </a:p>
        </p:txBody>
      </p:sp>
    </p:spTree>
    <p:extLst>
      <p:ext uri="{BB962C8B-B14F-4D97-AF65-F5344CB8AC3E}">
        <p14:creationId xmlns:p14="http://schemas.microsoft.com/office/powerpoint/2010/main" val="2752992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8"/>
          <p:cNvPicPr preferRelativeResize="0"/>
          <p:nvPr/>
        </p:nvPicPr>
        <p:blipFill rotWithShape="1">
          <a:blip r:embed="rId3">
            <a:alphaModFix/>
          </a:blip>
          <a:srcRect t="19175" r="70648" b="28517"/>
          <a:stretch/>
        </p:blipFill>
        <p:spPr>
          <a:xfrm>
            <a:off x="6460100" y="0"/>
            <a:ext cx="2683899" cy="3588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 rotWithShape="1">
          <a:blip r:embed="rId3">
            <a:alphaModFix/>
          </a:blip>
          <a:srcRect l="71293" t="21052" b="33614"/>
          <a:stretch/>
        </p:blipFill>
        <p:spPr>
          <a:xfrm>
            <a:off x="0" y="2033475"/>
            <a:ext cx="2624924" cy="3110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8015" y="4693225"/>
            <a:ext cx="692787" cy="334201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8"/>
          <p:cNvSpPr txBox="1">
            <a:spLocks noGrp="1"/>
          </p:cNvSpPr>
          <p:nvPr>
            <p:ph type="title" idx="4294967295"/>
          </p:nvPr>
        </p:nvSpPr>
        <p:spPr>
          <a:xfrm>
            <a:off x="311700" y="292625"/>
            <a:ext cx="738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en" b="1">
                <a:latin typeface="Roboto"/>
                <a:ea typeface="Roboto"/>
                <a:cs typeface="Roboto"/>
                <a:sym typeface="Roboto"/>
              </a:rPr>
              <a:t>JavaScript - Defer y Async</a:t>
            </a:r>
            <a:endParaRPr lang="en" b="1">
              <a:latin typeface="Roboto"/>
              <a:ea typeface="Roboto"/>
              <a:cs typeface="Roboto"/>
            </a:endParaRPr>
          </a:p>
        </p:txBody>
      </p:sp>
      <p:sp>
        <p:nvSpPr>
          <p:cNvPr id="94" name="Google Shape;94;p18"/>
          <p:cNvSpPr txBox="1"/>
          <p:nvPr/>
        </p:nvSpPr>
        <p:spPr>
          <a:xfrm>
            <a:off x="464100" y="865325"/>
            <a:ext cx="79539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endParaRPr sz="2500">
              <a:solidFill>
                <a:schemeClr val="dk2"/>
              </a:solidFill>
              <a:highlight>
                <a:schemeClr val="accent6"/>
              </a:highlight>
            </a:endParaRPr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4294967295"/>
          </p:nvPr>
        </p:nvSpPr>
        <p:spPr>
          <a:xfrm>
            <a:off x="8084200" y="110825"/>
            <a:ext cx="856500" cy="334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725"/>
              <a:buNone/>
            </a:pPr>
            <a:r>
              <a:rPr lang="en" sz="1230" b="1">
                <a:solidFill>
                  <a:srgbClr val="052E65"/>
                </a:solidFill>
                <a:latin typeface="Roboto"/>
                <a:ea typeface="Roboto"/>
                <a:cs typeface="Roboto"/>
                <a:sym typeface="Roboto"/>
              </a:rPr>
              <a:t>PW2024</a:t>
            </a:r>
            <a:endParaRPr sz="1230" b="1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1200"/>
              </a:spcBef>
              <a:spcAft>
                <a:spcPts val="0"/>
              </a:spcAft>
              <a:buSzPts val="725"/>
              <a:buNone/>
            </a:pPr>
            <a:endParaRPr sz="1230" b="1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1200"/>
              </a:spcBef>
              <a:spcAft>
                <a:spcPts val="1200"/>
              </a:spcAft>
              <a:buSzPts val="725"/>
              <a:buNone/>
            </a:pPr>
            <a:endParaRPr sz="1230" b="1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8"/>
          <p:cNvSpPr txBox="1"/>
          <p:nvPr/>
        </p:nvSpPr>
        <p:spPr>
          <a:xfrm>
            <a:off x="464100" y="865325"/>
            <a:ext cx="8238000" cy="4062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indent="-342900">
              <a:buClr>
                <a:schemeClr val="dk2"/>
              </a:buClr>
              <a:buSzPts val="2100"/>
              <a:buChar char="•"/>
            </a:pPr>
            <a:r>
              <a:rPr lang="en" sz="1800">
                <a:solidFill>
                  <a:schemeClr val="dk2"/>
                </a:solidFill>
              </a:rPr>
              <a:t>Scripts con </a:t>
            </a:r>
            <a:r>
              <a:rPr lang="en" sz="1800" err="1">
                <a:solidFill>
                  <a:schemeClr val="dk2"/>
                </a:solidFill>
              </a:rPr>
              <a:t>el</a:t>
            </a:r>
            <a:r>
              <a:rPr lang="en" sz="1800">
                <a:solidFill>
                  <a:schemeClr val="dk2"/>
                </a:solidFill>
              </a:rPr>
              <a:t> </a:t>
            </a:r>
            <a:r>
              <a:rPr lang="en" sz="1800" err="1">
                <a:solidFill>
                  <a:schemeClr val="dk2"/>
                </a:solidFill>
              </a:rPr>
              <a:t>atributo</a:t>
            </a:r>
            <a:r>
              <a:rPr lang="en" sz="1800">
                <a:solidFill>
                  <a:schemeClr val="dk2"/>
                </a:solidFill>
              </a:rPr>
              <a:t> async se </a:t>
            </a:r>
            <a:r>
              <a:rPr lang="en" sz="1800" err="1">
                <a:solidFill>
                  <a:schemeClr val="dk2"/>
                </a:solidFill>
              </a:rPr>
              <a:t>ejecutarán</a:t>
            </a:r>
            <a:r>
              <a:rPr lang="en" sz="1800">
                <a:solidFill>
                  <a:schemeClr val="dk2"/>
                </a:solidFill>
              </a:rPr>
              <a:t> tan pronto </a:t>
            </a:r>
            <a:r>
              <a:rPr lang="en" sz="1800" err="1">
                <a:solidFill>
                  <a:schemeClr val="dk2"/>
                </a:solidFill>
              </a:rPr>
              <a:t>como</a:t>
            </a:r>
            <a:r>
              <a:rPr lang="en" sz="1800">
                <a:solidFill>
                  <a:schemeClr val="dk2"/>
                </a:solidFill>
              </a:rPr>
              <a:t> se complete la </a:t>
            </a:r>
            <a:r>
              <a:rPr lang="en" sz="1800" err="1">
                <a:solidFill>
                  <a:schemeClr val="dk2"/>
                </a:solidFill>
              </a:rPr>
              <a:t>descarga</a:t>
            </a:r>
            <a:r>
              <a:rPr lang="en" sz="1800">
                <a:solidFill>
                  <a:schemeClr val="dk2"/>
                </a:solidFill>
              </a:rPr>
              <a:t>. Esto </a:t>
            </a:r>
            <a:r>
              <a:rPr lang="en" sz="1800" err="1">
                <a:solidFill>
                  <a:schemeClr val="dk2"/>
                </a:solidFill>
              </a:rPr>
              <a:t>bloquea</a:t>
            </a:r>
            <a:r>
              <a:rPr lang="en" sz="1800">
                <a:solidFill>
                  <a:schemeClr val="dk2"/>
                </a:solidFill>
              </a:rPr>
              <a:t> la </a:t>
            </a:r>
            <a:r>
              <a:rPr lang="en" sz="1800" err="1">
                <a:solidFill>
                  <a:schemeClr val="dk2"/>
                </a:solidFill>
              </a:rPr>
              <a:t>página</a:t>
            </a:r>
            <a:r>
              <a:rPr lang="en" sz="1800">
                <a:solidFill>
                  <a:schemeClr val="dk2"/>
                </a:solidFill>
              </a:rPr>
              <a:t> y no </a:t>
            </a:r>
            <a:r>
              <a:rPr lang="en" sz="1800" err="1">
                <a:solidFill>
                  <a:schemeClr val="dk2"/>
                </a:solidFill>
              </a:rPr>
              <a:t>garantiza</a:t>
            </a:r>
            <a:r>
              <a:rPr lang="en" sz="1800">
                <a:solidFill>
                  <a:schemeClr val="dk2"/>
                </a:solidFill>
              </a:rPr>
              <a:t> un </a:t>
            </a:r>
            <a:r>
              <a:rPr lang="en" sz="1800" err="1">
                <a:solidFill>
                  <a:schemeClr val="dk2"/>
                </a:solidFill>
              </a:rPr>
              <a:t>orden</a:t>
            </a:r>
            <a:r>
              <a:rPr lang="en" sz="1800">
                <a:solidFill>
                  <a:schemeClr val="dk2"/>
                </a:solidFill>
              </a:rPr>
              <a:t> de </a:t>
            </a:r>
            <a:r>
              <a:rPr lang="en" sz="1800" err="1">
                <a:solidFill>
                  <a:schemeClr val="dk2"/>
                </a:solidFill>
              </a:rPr>
              <a:t>ejecución</a:t>
            </a:r>
            <a:r>
              <a:rPr lang="en" sz="1800">
                <a:solidFill>
                  <a:schemeClr val="dk2"/>
                </a:solidFill>
              </a:rPr>
              <a:t> </a:t>
            </a:r>
            <a:r>
              <a:rPr lang="en" sz="1800" err="1">
                <a:solidFill>
                  <a:schemeClr val="dk2"/>
                </a:solidFill>
              </a:rPr>
              <a:t>específico</a:t>
            </a:r>
            <a:endParaRPr lang="en" sz="1800">
              <a:solidFill>
                <a:schemeClr val="dk2"/>
              </a:solidFill>
            </a:endParaRPr>
          </a:p>
          <a:p>
            <a:pPr marL="342900" indent="-342900">
              <a:buClr>
                <a:schemeClr val="dk2"/>
              </a:buClr>
              <a:buSzPts val="2100"/>
              <a:buChar char="•"/>
            </a:pPr>
            <a:endParaRPr lang="en" sz="1800">
              <a:solidFill>
                <a:schemeClr val="dk2"/>
              </a:solidFill>
            </a:endParaRPr>
          </a:p>
          <a:p>
            <a:pPr marL="342900" indent="-342900">
              <a:buClr>
                <a:schemeClr val="dk2"/>
              </a:buClr>
              <a:buSzPts val="2100"/>
              <a:buChar char="•"/>
            </a:pPr>
            <a:r>
              <a:rPr lang="en" sz="1800">
                <a:solidFill>
                  <a:schemeClr val="dk2"/>
                </a:solidFill>
              </a:rPr>
              <a:t>Scripts con </a:t>
            </a:r>
            <a:r>
              <a:rPr lang="en" sz="1800" err="1">
                <a:solidFill>
                  <a:schemeClr val="dk2"/>
                </a:solidFill>
              </a:rPr>
              <a:t>el</a:t>
            </a:r>
            <a:r>
              <a:rPr lang="en" sz="1800">
                <a:solidFill>
                  <a:schemeClr val="dk2"/>
                </a:solidFill>
              </a:rPr>
              <a:t> </a:t>
            </a:r>
            <a:r>
              <a:rPr lang="en" sz="1800" err="1">
                <a:solidFill>
                  <a:schemeClr val="dk2"/>
                </a:solidFill>
              </a:rPr>
              <a:t>atributo</a:t>
            </a:r>
            <a:r>
              <a:rPr lang="en" sz="1800">
                <a:solidFill>
                  <a:schemeClr val="dk2"/>
                </a:solidFill>
              </a:rPr>
              <a:t> defer se </a:t>
            </a:r>
            <a:r>
              <a:rPr lang="en" sz="1800" err="1">
                <a:solidFill>
                  <a:schemeClr val="dk2"/>
                </a:solidFill>
              </a:rPr>
              <a:t>cargarán</a:t>
            </a:r>
            <a:r>
              <a:rPr lang="en" sz="1800">
                <a:solidFill>
                  <a:schemeClr val="dk2"/>
                </a:solidFill>
              </a:rPr>
              <a:t> </a:t>
            </a:r>
            <a:r>
              <a:rPr lang="en" sz="1800" err="1">
                <a:solidFill>
                  <a:schemeClr val="dk2"/>
                </a:solidFill>
              </a:rPr>
              <a:t>en</a:t>
            </a:r>
            <a:r>
              <a:rPr lang="en" sz="1800">
                <a:solidFill>
                  <a:schemeClr val="dk2"/>
                </a:solidFill>
              </a:rPr>
              <a:t> </a:t>
            </a:r>
            <a:r>
              <a:rPr lang="en" sz="1800" err="1">
                <a:solidFill>
                  <a:schemeClr val="dk2"/>
                </a:solidFill>
              </a:rPr>
              <a:t>el</a:t>
            </a:r>
            <a:r>
              <a:rPr lang="en" sz="1800">
                <a:solidFill>
                  <a:schemeClr val="dk2"/>
                </a:solidFill>
              </a:rPr>
              <a:t> </a:t>
            </a:r>
            <a:r>
              <a:rPr lang="en" sz="1800" err="1">
                <a:solidFill>
                  <a:schemeClr val="dk2"/>
                </a:solidFill>
              </a:rPr>
              <a:t>orden</a:t>
            </a:r>
            <a:r>
              <a:rPr lang="en" sz="1800">
                <a:solidFill>
                  <a:schemeClr val="dk2"/>
                </a:solidFill>
              </a:rPr>
              <a:t> </a:t>
            </a:r>
            <a:r>
              <a:rPr lang="en" sz="1800" err="1">
                <a:solidFill>
                  <a:schemeClr val="dk2"/>
                </a:solidFill>
              </a:rPr>
              <a:t>en</a:t>
            </a:r>
            <a:r>
              <a:rPr lang="en" sz="1800">
                <a:solidFill>
                  <a:schemeClr val="dk2"/>
                </a:solidFill>
              </a:rPr>
              <a:t> que </a:t>
            </a:r>
            <a:r>
              <a:rPr lang="en" sz="1800" err="1">
                <a:solidFill>
                  <a:schemeClr val="dk2"/>
                </a:solidFill>
              </a:rPr>
              <a:t>están</a:t>
            </a:r>
            <a:r>
              <a:rPr lang="en" sz="1800">
                <a:solidFill>
                  <a:schemeClr val="dk2"/>
                </a:solidFill>
              </a:rPr>
              <a:t> y solo se </a:t>
            </a:r>
            <a:r>
              <a:rPr lang="en" sz="1800" err="1">
                <a:solidFill>
                  <a:schemeClr val="dk2"/>
                </a:solidFill>
              </a:rPr>
              <a:t>ejecutarán</a:t>
            </a:r>
            <a:r>
              <a:rPr lang="en" sz="1800">
                <a:solidFill>
                  <a:schemeClr val="dk2"/>
                </a:solidFill>
              </a:rPr>
              <a:t> </a:t>
            </a:r>
            <a:r>
              <a:rPr lang="en" sz="1800" err="1">
                <a:solidFill>
                  <a:schemeClr val="dk2"/>
                </a:solidFill>
              </a:rPr>
              <a:t>una</a:t>
            </a:r>
            <a:r>
              <a:rPr lang="en" sz="1800">
                <a:solidFill>
                  <a:schemeClr val="dk2"/>
                </a:solidFill>
              </a:rPr>
              <a:t> </a:t>
            </a:r>
            <a:r>
              <a:rPr lang="en" sz="1800" err="1">
                <a:solidFill>
                  <a:schemeClr val="dk2"/>
                </a:solidFill>
              </a:rPr>
              <a:t>vez</a:t>
            </a:r>
            <a:r>
              <a:rPr lang="en" sz="1800">
                <a:solidFill>
                  <a:schemeClr val="dk2"/>
                </a:solidFill>
              </a:rPr>
              <a:t> que </a:t>
            </a:r>
            <a:r>
              <a:rPr lang="en" sz="1800" err="1">
                <a:solidFill>
                  <a:schemeClr val="dk2"/>
                </a:solidFill>
              </a:rPr>
              <a:t>todo</a:t>
            </a:r>
            <a:r>
              <a:rPr lang="en" sz="1800">
                <a:solidFill>
                  <a:schemeClr val="dk2"/>
                </a:solidFill>
              </a:rPr>
              <a:t> </a:t>
            </a:r>
            <a:r>
              <a:rPr lang="en" sz="1800" err="1">
                <a:solidFill>
                  <a:schemeClr val="dk2"/>
                </a:solidFill>
              </a:rPr>
              <a:t>haya</a:t>
            </a:r>
            <a:r>
              <a:rPr lang="en" sz="1800">
                <a:solidFill>
                  <a:schemeClr val="dk2"/>
                </a:solidFill>
              </a:rPr>
              <a:t> </a:t>
            </a:r>
            <a:r>
              <a:rPr lang="en" sz="1800" err="1">
                <a:solidFill>
                  <a:schemeClr val="dk2"/>
                </a:solidFill>
              </a:rPr>
              <a:t>terminado</a:t>
            </a:r>
            <a:r>
              <a:rPr lang="en" sz="1800">
                <a:solidFill>
                  <a:schemeClr val="dk2"/>
                </a:solidFill>
              </a:rPr>
              <a:t> de </a:t>
            </a:r>
            <a:r>
              <a:rPr lang="en" sz="1800" err="1">
                <a:solidFill>
                  <a:schemeClr val="dk2"/>
                </a:solidFill>
              </a:rPr>
              <a:t>cargarse</a:t>
            </a:r>
            <a:endParaRPr lang="en" sz="1800">
              <a:solidFill>
                <a:schemeClr val="dk2"/>
              </a:solidFill>
            </a:endParaRPr>
          </a:p>
          <a:p>
            <a:pPr marL="342900" indent="-342900">
              <a:buClr>
                <a:schemeClr val="dk2"/>
              </a:buClr>
              <a:buSzPts val="2100"/>
              <a:buChar char="•"/>
            </a:pPr>
            <a:endParaRPr lang="en" sz="1800">
              <a:solidFill>
                <a:schemeClr val="dk2"/>
              </a:solidFill>
            </a:endParaRPr>
          </a:p>
          <a:p>
            <a:pPr marL="342900" indent="-342900">
              <a:buClr>
                <a:schemeClr val="dk2"/>
              </a:buClr>
              <a:buSzPts val="2100"/>
              <a:buChar char="•"/>
            </a:pPr>
            <a:r>
              <a:rPr lang="en" sz="1800">
                <a:solidFill>
                  <a:schemeClr val="dk2"/>
                </a:solidFill>
              </a:rPr>
              <a:t>Si </a:t>
            </a:r>
            <a:r>
              <a:rPr lang="en" sz="1800" err="1">
                <a:solidFill>
                  <a:schemeClr val="dk2"/>
                </a:solidFill>
              </a:rPr>
              <a:t>los</a:t>
            </a:r>
            <a:r>
              <a:rPr lang="en" sz="1800">
                <a:solidFill>
                  <a:schemeClr val="dk2"/>
                </a:solidFill>
              </a:rPr>
              <a:t> scripts </a:t>
            </a:r>
            <a:r>
              <a:rPr lang="en" sz="1800" err="1">
                <a:solidFill>
                  <a:schemeClr val="dk2"/>
                </a:solidFill>
              </a:rPr>
              <a:t>deben</a:t>
            </a:r>
            <a:r>
              <a:rPr lang="en" sz="1800">
                <a:solidFill>
                  <a:schemeClr val="dk2"/>
                </a:solidFill>
              </a:rPr>
              <a:t> </a:t>
            </a:r>
            <a:r>
              <a:rPr lang="en" sz="1800" err="1">
                <a:solidFill>
                  <a:schemeClr val="dk2"/>
                </a:solidFill>
              </a:rPr>
              <a:t>ejecutarse</a:t>
            </a:r>
            <a:r>
              <a:rPr lang="en" sz="1800">
                <a:solidFill>
                  <a:schemeClr val="dk2"/>
                </a:solidFill>
              </a:rPr>
              <a:t> de </a:t>
            </a:r>
            <a:r>
              <a:rPr lang="en" sz="1800" err="1">
                <a:solidFill>
                  <a:schemeClr val="dk2"/>
                </a:solidFill>
              </a:rPr>
              <a:t>inmediato</a:t>
            </a:r>
            <a:r>
              <a:rPr lang="en" sz="1800">
                <a:solidFill>
                  <a:schemeClr val="dk2"/>
                </a:solidFill>
              </a:rPr>
              <a:t> y no </a:t>
            </a:r>
            <a:r>
              <a:rPr lang="en" sz="1800" err="1">
                <a:solidFill>
                  <a:schemeClr val="dk2"/>
                </a:solidFill>
              </a:rPr>
              <a:t>tienen</a:t>
            </a:r>
            <a:r>
              <a:rPr lang="en" sz="1800">
                <a:solidFill>
                  <a:schemeClr val="dk2"/>
                </a:solidFill>
              </a:rPr>
              <a:t> </a:t>
            </a:r>
            <a:r>
              <a:rPr lang="en" sz="1800" err="1">
                <a:solidFill>
                  <a:schemeClr val="dk2"/>
                </a:solidFill>
              </a:rPr>
              <a:t>dependencias</a:t>
            </a:r>
            <a:r>
              <a:rPr lang="en" sz="1800">
                <a:solidFill>
                  <a:schemeClr val="dk2"/>
                </a:solidFill>
              </a:rPr>
              <a:t>, async es </a:t>
            </a:r>
            <a:r>
              <a:rPr lang="en" sz="1800" err="1">
                <a:solidFill>
                  <a:schemeClr val="dk2"/>
                </a:solidFill>
              </a:rPr>
              <a:t>apropiado</a:t>
            </a:r>
            <a:endParaRPr lang="en" sz="1800">
              <a:solidFill>
                <a:schemeClr val="dk2"/>
              </a:solidFill>
            </a:endParaRPr>
          </a:p>
          <a:p>
            <a:pPr marL="342900" indent="-342900">
              <a:buClr>
                <a:schemeClr val="dk2"/>
              </a:buClr>
              <a:buSzPts val="2100"/>
              <a:buChar char="•"/>
            </a:pPr>
            <a:endParaRPr lang="en" sz="1800">
              <a:solidFill>
                <a:schemeClr val="dk2"/>
              </a:solidFill>
            </a:endParaRPr>
          </a:p>
          <a:p>
            <a:pPr marL="342900" indent="-342900">
              <a:buClr>
                <a:schemeClr val="dk2"/>
              </a:buClr>
              <a:buSzPts val="2100"/>
              <a:buChar char="•"/>
            </a:pPr>
            <a:r>
              <a:rPr lang="en" sz="1800">
                <a:solidFill>
                  <a:schemeClr val="dk2"/>
                </a:solidFill>
              </a:rPr>
              <a:t>Si </a:t>
            </a:r>
            <a:r>
              <a:rPr lang="en" sz="1800" err="1">
                <a:solidFill>
                  <a:schemeClr val="dk2"/>
                </a:solidFill>
              </a:rPr>
              <a:t>algún</a:t>
            </a:r>
            <a:r>
              <a:rPr lang="en" sz="1800">
                <a:solidFill>
                  <a:schemeClr val="dk2"/>
                </a:solidFill>
              </a:rPr>
              <a:t> script </a:t>
            </a:r>
            <a:r>
              <a:rPr lang="en" sz="1800" err="1">
                <a:solidFill>
                  <a:schemeClr val="dk2"/>
                </a:solidFill>
              </a:rPr>
              <a:t>necesita</a:t>
            </a:r>
            <a:r>
              <a:rPr lang="en" sz="1800">
                <a:solidFill>
                  <a:schemeClr val="dk2"/>
                </a:solidFill>
              </a:rPr>
              <a:t> </a:t>
            </a:r>
            <a:r>
              <a:rPr lang="en" sz="1800" err="1">
                <a:solidFill>
                  <a:schemeClr val="dk2"/>
                </a:solidFill>
              </a:rPr>
              <a:t>esperar</a:t>
            </a:r>
            <a:r>
              <a:rPr lang="en" sz="1800">
                <a:solidFill>
                  <a:schemeClr val="dk2"/>
                </a:solidFill>
              </a:rPr>
              <a:t> a que se </a:t>
            </a:r>
            <a:r>
              <a:rPr lang="en" sz="1800" err="1">
                <a:solidFill>
                  <a:schemeClr val="dk2"/>
                </a:solidFill>
              </a:rPr>
              <a:t>cargue</a:t>
            </a:r>
            <a:r>
              <a:rPr lang="en" sz="1800">
                <a:solidFill>
                  <a:schemeClr val="dk2"/>
                </a:solidFill>
              </a:rPr>
              <a:t> </a:t>
            </a:r>
            <a:r>
              <a:rPr lang="en" sz="1800" err="1">
                <a:solidFill>
                  <a:schemeClr val="dk2"/>
                </a:solidFill>
              </a:rPr>
              <a:t>toda</a:t>
            </a:r>
            <a:r>
              <a:rPr lang="en" sz="1800">
                <a:solidFill>
                  <a:schemeClr val="dk2"/>
                </a:solidFill>
              </a:rPr>
              <a:t> la </a:t>
            </a:r>
            <a:r>
              <a:rPr lang="en" sz="1800" err="1">
                <a:solidFill>
                  <a:schemeClr val="dk2"/>
                </a:solidFill>
              </a:rPr>
              <a:t>página</a:t>
            </a:r>
            <a:r>
              <a:rPr lang="en" sz="1800">
                <a:solidFill>
                  <a:schemeClr val="dk2"/>
                </a:solidFill>
              </a:rPr>
              <a:t> y/o </a:t>
            </a:r>
            <a:r>
              <a:rPr lang="en" sz="1800" err="1">
                <a:solidFill>
                  <a:schemeClr val="dk2"/>
                </a:solidFill>
              </a:rPr>
              <a:t>dependen</a:t>
            </a:r>
            <a:r>
              <a:rPr lang="en" sz="1800">
                <a:solidFill>
                  <a:schemeClr val="dk2"/>
                </a:solidFill>
              </a:rPr>
              <a:t> de </a:t>
            </a:r>
            <a:r>
              <a:rPr lang="en" sz="1800" err="1">
                <a:solidFill>
                  <a:schemeClr val="dk2"/>
                </a:solidFill>
              </a:rPr>
              <a:t>otros</a:t>
            </a:r>
            <a:r>
              <a:rPr lang="en" sz="1800">
                <a:solidFill>
                  <a:schemeClr val="dk2"/>
                </a:solidFill>
              </a:rPr>
              <a:t> scripts, se </a:t>
            </a:r>
            <a:r>
              <a:rPr lang="en" sz="1800" err="1">
                <a:solidFill>
                  <a:schemeClr val="dk2"/>
                </a:solidFill>
              </a:rPr>
              <a:t>debe</a:t>
            </a:r>
            <a:r>
              <a:rPr lang="en" sz="1800">
                <a:solidFill>
                  <a:schemeClr val="dk2"/>
                </a:solidFill>
              </a:rPr>
              <a:t> usar defer para </a:t>
            </a:r>
            <a:r>
              <a:rPr lang="en" sz="1800" err="1">
                <a:solidFill>
                  <a:schemeClr val="dk2"/>
                </a:solidFill>
              </a:rPr>
              <a:t>evitar</a:t>
            </a:r>
            <a:r>
              <a:rPr lang="en" sz="1800">
                <a:solidFill>
                  <a:schemeClr val="dk2"/>
                </a:solidFill>
              </a:rPr>
              <a:t> </a:t>
            </a:r>
            <a:r>
              <a:rPr lang="en" sz="1800" err="1">
                <a:solidFill>
                  <a:schemeClr val="dk2"/>
                </a:solidFill>
              </a:rPr>
              <a:t>errores</a:t>
            </a:r>
            <a:r>
              <a:rPr lang="en" sz="1800">
                <a:solidFill>
                  <a:schemeClr val="dk2"/>
                </a:solidFill>
              </a:rPr>
              <a:t>. </a:t>
            </a:r>
            <a:r>
              <a:rPr lang="en" sz="1800" err="1">
                <a:solidFill>
                  <a:schemeClr val="dk2"/>
                </a:solidFill>
              </a:rPr>
              <a:t>También</a:t>
            </a:r>
            <a:r>
              <a:rPr lang="en" sz="1800">
                <a:solidFill>
                  <a:schemeClr val="dk2"/>
                </a:solidFill>
              </a:rPr>
              <a:t> es </a:t>
            </a:r>
            <a:r>
              <a:rPr lang="en" sz="1800" err="1">
                <a:solidFill>
                  <a:schemeClr val="dk2"/>
                </a:solidFill>
              </a:rPr>
              <a:t>importante</a:t>
            </a:r>
            <a:r>
              <a:rPr lang="en" sz="1800">
                <a:solidFill>
                  <a:schemeClr val="dk2"/>
                </a:solidFill>
              </a:rPr>
              <a:t> </a:t>
            </a:r>
            <a:r>
              <a:rPr lang="en" sz="1800" err="1">
                <a:solidFill>
                  <a:schemeClr val="dk2"/>
                </a:solidFill>
              </a:rPr>
              <a:t>colocar</a:t>
            </a:r>
            <a:r>
              <a:rPr lang="en" sz="1800">
                <a:solidFill>
                  <a:schemeClr val="dk2"/>
                </a:solidFill>
              </a:rPr>
              <a:t> </a:t>
            </a:r>
            <a:r>
              <a:rPr lang="en" sz="1800" err="1">
                <a:solidFill>
                  <a:schemeClr val="dk2"/>
                </a:solidFill>
              </a:rPr>
              <a:t>los</a:t>
            </a:r>
            <a:r>
              <a:rPr lang="en" sz="1800">
                <a:solidFill>
                  <a:schemeClr val="dk2"/>
                </a:solidFill>
              </a:rPr>
              <a:t> scripts </a:t>
            </a:r>
            <a:r>
              <a:rPr lang="en" sz="1800" err="1">
                <a:solidFill>
                  <a:schemeClr val="dk2"/>
                </a:solidFill>
              </a:rPr>
              <a:t>en</a:t>
            </a:r>
            <a:r>
              <a:rPr lang="en" sz="1800">
                <a:solidFill>
                  <a:schemeClr val="dk2"/>
                </a:solidFill>
              </a:rPr>
              <a:t> </a:t>
            </a:r>
            <a:r>
              <a:rPr lang="en" sz="1800" err="1">
                <a:solidFill>
                  <a:schemeClr val="dk2"/>
                </a:solidFill>
              </a:rPr>
              <a:t>el</a:t>
            </a:r>
            <a:r>
              <a:rPr lang="en" sz="1800">
                <a:solidFill>
                  <a:schemeClr val="dk2"/>
                </a:solidFill>
              </a:rPr>
              <a:t> </a:t>
            </a:r>
            <a:r>
              <a:rPr lang="en" sz="1800" err="1">
                <a:solidFill>
                  <a:schemeClr val="dk2"/>
                </a:solidFill>
              </a:rPr>
              <a:t>orden</a:t>
            </a:r>
            <a:r>
              <a:rPr lang="en" sz="1800">
                <a:solidFill>
                  <a:schemeClr val="dk2"/>
                </a:solidFill>
              </a:rPr>
              <a:t> </a:t>
            </a:r>
            <a:r>
              <a:rPr lang="en" sz="1800" err="1">
                <a:solidFill>
                  <a:schemeClr val="dk2"/>
                </a:solidFill>
              </a:rPr>
              <a:t>en</a:t>
            </a:r>
            <a:r>
              <a:rPr lang="en" sz="1800">
                <a:solidFill>
                  <a:schemeClr val="dk2"/>
                </a:solidFill>
              </a:rPr>
              <a:t> que </a:t>
            </a:r>
            <a:r>
              <a:rPr lang="en" sz="1800" err="1">
                <a:solidFill>
                  <a:schemeClr val="dk2"/>
                </a:solidFill>
              </a:rPr>
              <a:t>deseas</a:t>
            </a:r>
            <a:r>
              <a:rPr lang="en" sz="1800">
                <a:solidFill>
                  <a:schemeClr val="dk2"/>
                </a:solidFill>
              </a:rPr>
              <a:t> que </a:t>
            </a:r>
            <a:r>
              <a:rPr lang="en" sz="1800" err="1">
                <a:solidFill>
                  <a:schemeClr val="dk2"/>
                </a:solidFill>
              </a:rPr>
              <a:t>el</a:t>
            </a:r>
            <a:r>
              <a:rPr lang="en" sz="1800">
                <a:solidFill>
                  <a:schemeClr val="dk2"/>
                </a:solidFill>
              </a:rPr>
              <a:t> </a:t>
            </a:r>
            <a:r>
              <a:rPr lang="en" sz="1800" err="1">
                <a:solidFill>
                  <a:schemeClr val="dk2"/>
                </a:solidFill>
              </a:rPr>
              <a:t>navegador</a:t>
            </a:r>
            <a:r>
              <a:rPr lang="en" sz="1800">
                <a:solidFill>
                  <a:schemeClr val="dk2"/>
                </a:solidFill>
              </a:rPr>
              <a:t> </a:t>
            </a:r>
            <a:r>
              <a:rPr lang="en" sz="1800" err="1">
                <a:solidFill>
                  <a:schemeClr val="dk2"/>
                </a:solidFill>
              </a:rPr>
              <a:t>los</a:t>
            </a:r>
            <a:r>
              <a:rPr lang="en" sz="1800">
                <a:solidFill>
                  <a:schemeClr val="dk2"/>
                </a:solidFill>
              </a:rPr>
              <a:t> </a:t>
            </a:r>
            <a:r>
              <a:rPr lang="en" sz="1800" err="1">
                <a:solidFill>
                  <a:schemeClr val="dk2"/>
                </a:solidFill>
              </a:rPr>
              <a:t>ejecute</a:t>
            </a:r>
            <a:r>
              <a:rPr lang="en" sz="1800">
                <a:solidFill>
                  <a:schemeClr val="dk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09942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9"/>
          <p:cNvPicPr preferRelativeResize="0"/>
          <p:nvPr/>
        </p:nvPicPr>
        <p:blipFill rotWithShape="1">
          <a:blip r:embed="rId3">
            <a:alphaModFix/>
          </a:blip>
          <a:srcRect t="19175" r="70648" b="28517"/>
          <a:stretch/>
        </p:blipFill>
        <p:spPr>
          <a:xfrm>
            <a:off x="6460100" y="0"/>
            <a:ext cx="2683899" cy="3588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9"/>
          <p:cNvPicPr preferRelativeResize="0"/>
          <p:nvPr/>
        </p:nvPicPr>
        <p:blipFill rotWithShape="1">
          <a:blip r:embed="rId3">
            <a:alphaModFix/>
          </a:blip>
          <a:srcRect l="71293" t="21052" b="33614"/>
          <a:stretch/>
        </p:blipFill>
        <p:spPr>
          <a:xfrm>
            <a:off x="0" y="2033475"/>
            <a:ext cx="2624924" cy="3110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8015" y="4693225"/>
            <a:ext cx="692787" cy="334201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9"/>
          <p:cNvSpPr txBox="1">
            <a:spLocks noGrp="1"/>
          </p:cNvSpPr>
          <p:nvPr>
            <p:ph type="title" idx="4294967295"/>
          </p:nvPr>
        </p:nvSpPr>
        <p:spPr>
          <a:xfrm>
            <a:off x="311700" y="292625"/>
            <a:ext cx="738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Tipos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" name="Google Shape;105;p19"/>
          <p:cNvSpPr txBox="1"/>
          <p:nvPr/>
        </p:nvSpPr>
        <p:spPr>
          <a:xfrm>
            <a:off x="464100" y="865325"/>
            <a:ext cx="79539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endParaRPr sz="2500">
              <a:solidFill>
                <a:schemeClr val="dk2"/>
              </a:solidFill>
              <a:highlight>
                <a:schemeClr val="accent6"/>
              </a:highlight>
            </a:endParaRPr>
          </a:p>
        </p:txBody>
      </p:sp>
      <p:sp>
        <p:nvSpPr>
          <p:cNvPr id="106" name="Google Shape;106;p19"/>
          <p:cNvSpPr txBox="1">
            <a:spLocks noGrp="1"/>
          </p:cNvSpPr>
          <p:nvPr>
            <p:ph type="body" idx="4294967295"/>
          </p:nvPr>
        </p:nvSpPr>
        <p:spPr>
          <a:xfrm>
            <a:off x="8084200" y="110825"/>
            <a:ext cx="856500" cy="334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725"/>
              <a:buNone/>
            </a:pPr>
            <a:r>
              <a:rPr lang="en" sz="1230" b="1">
                <a:solidFill>
                  <a:srgbClr val="052E65"/>
                </a:solidFill>
                <a:latin typeface="Roboto"/>
                <a:ea typeface="Roboto"/>
                <a:cs typeface="Roboto"/>
                <a:sym typeface="Roboto"/>
              </a:rPr>
              <a:t>PW2024</a:t>
            </a:r>
            <a:endParaRPr sz="1230" b="1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1200"/>
              </a:spcBef>
              <a:spcAft>
                <a:spcPts val="0"/>
              </a:spcAft>
              <a:buSzPts val="725"/>
              <a:buNone/>
            </a:pPr>
            <a:endParaRPr sz="1230" b="1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1200"/>
              </a:spcBef>
              <a:spcAft>
                <a:spcPts val="1200"/>
              </a:spcAft>
              <a:buSzPts val="725"/>
              <a:buNone/>
            </a:pPr>
            <a:endParaRPr sz="1230" b="1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19"/>
          <p:cNvSpPr txBox="1"/>
          <p:nvPr/>
        </p:nvSpPr>
        <p:spPr>
          <a:xfrm>
            <a:off x="464100" y="865325"/>
            <a:ext cx="8238000" cy="3262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●"/>
            </a:pPr>
            <a:r>
              <a:rPr lang="en" sz="2500">
                <a:solidFill>
                  <a:schemeClr val="dk2"/>
                </a:solidFill>
              </a:rPr>
              <a:t>Seis </a:t>
            </a:r>
            <a:r>
              <a:rPr lang="en" sz="2500" err="1">
                <a:solidFill>
                  <a:schemeClr val="dk2"/>
                </a:solidFill>
              </a:rPr>
              <a:t>tipos</a:t>
            </a:r>
            <a:r>
              <a:rPr lang="en" sz="2500">
                <a:solidFill>
                  <a:schemeClr val="dk2"/>
                </a:solidFill>
              </a:rPr>
              <a:t> de </a:t>
            </a:r>
            <a:r>
              <a:rPr lang="en" sz="2500" err="1">
                <a:solidFill>
                  <a:schemeClr val="dk2"/>
                </a:solidFill>
              </a:rPr>
              <a:t>datos</a:t>
            </a:r>
            <a:r>
              <a:rPr lang="en" sz="2500">
                <a:solidFill>
                  <a:schemeClr val="dk2"/>
                </a:solidFill>
              </a:rPr>
              <a:t> </a:t>
            </a:r>
            <a:r>
              <a:rPr lang="en" sz="2500" err="1">
                <a:solidFill>
                  <a:schemeClr val="dk2"/>
                </a:solidFill>
              </a:rPr>
              <a:t>primitivos</a:t>
            </a:r>
            <a:r>
              <a:rPr lang="en" sz="2500">
                <a:solidFill>
                  <a:schemeClr val="dk2"/>
                </a:solidFill>
              </a:rPr>
              <a:t>:</a:t>
            </a:r>
            <a:endParaRPr lang="en-US" sz="2500">
              <a:solidFill>
                <a:schemeClr val="dk2"/>
              </a:solidFill>
            </a:endParaRPr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○"/>
            </a:pPr>
            <a:r>
              <a:rPr lang="en" sz="2500">
                <a:solidFill>
                  <a:schemeClr val="dk2"/>
                </a:solidFill>
              </a:rPr>
              <a:t>undefined</a:t>
            </a:r>
            <a:endParaRPr sz="2500">
              <a:solidFill>
                <a:schemeClr val="dk2"/>
              </a:solidFill>
            </a:endParaRPr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○"/>
            </a:pPr>
            <a:r>
              <a:rPr lang="en" sz="2500" err="1">
                <a:solidFill>
                  <a:schemeClr val="dk2"/>
                </a:solidFill>
              </a:rPr>
              <a:t>boolean</a:t>
            </a:r>
            <a:endParaRPr sz="2500">
              <a:solidFill>
                <a:schemeClr val="dk2"/>
              </a:solidFill>
            </a:endParaRPr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○"/>
            </a:pPr>
            <a:r>
              <a:rPr lang="en" sz="2500">
                <a:solidFill>
                  <a:schemeClr val="dk2"/>
                </a:solidFill>
              </a:rPr>
              <a:t>number</a:t>
            </a:r>
            <a:endParaRPr sz="2500">
              <a:solidFill>
                <a:schemeClr val="dk2"/>
              </a:solidFill>
            </a:endParaRPr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○"/>
            </a:pPr>
            <a:r>
              <a:rPr lang="en" sz="2500">
                <a:solidFill>
                  <a:schemeClr val="dk2"/>
                </a:solidFill>
              </a:rPr>
              <a:t>string</a:t>
            </a:r>
            <a:endParaRPr sz="2500">
              <a:solidFill>
                <a:schemeClr val="dk2"/>
              </a:solidFill>
            </a:endParaRPr>
          </a:p>
          <a:p>
            <a:pPr marL="914400" lvl="1" indent="-387350">
              <a:buClr>
                <a:schemeClr val="dk2"/>
              </a:buClr>
              <a:buSzPts val="2500"/>
              <a:buChar char="○"/>
            </a:pPr>
            <a:r>
              <a:rPr lang="en" sz="2500" err="1">
                <a:solidFill>
                  <a:schemeClr val="dk2"/>
                </a:solidFill>
              </a:rPr>
              <a:t>bigint</a:t>
            </a:r>
            <a:r>
              <a:rPr lang="en" sz="2500">
                <a:solidFill>
                  <a:schemeClr val="dk2"/>
                </a:solidFill>
              </a:rPr>
              <a:t> (</a:t>
            </a:r>
            <a:r>
              <a:rPr lang="en" sz="2500" err="1">
                <a:solidFill>
                  <a:schemeClr val="dk2"/>
                </a:solidFill>
              </a:rPr>
              <a:t>puede</a:t>
            </a:r>
            <a:r>
              <a:rPr lang="en" sz="2500">
                <a:solidFill>
                  <a:schemeClr val="dk2"/>
                </a:solidFill>
              </a:rPr>
              <a:t> </a:t>
            </a:r>
            <a:r>
              <a:rPr lang="en" sz="2500" err="1">
                <a:solidFill>
                  <a:schemeClr val="dk2"/>
                </a:solidFill>
              </a:rPr>
              <a:t>representar</a:t>
            </a:r>
            <a:r>
              <a:rPr lang="en" sz="2500">
                <a:solidFill>
                  <a:schemeClr val="dk2"/>
                </a:solidFill>
              </a:rPr>
              <a:t> </a:t>
            </a:r>
            <a:r>
              <a:rPr lang="en" sz="2500" err="1">
                <a:solidFill>
                  <a:schemeClr val="dk2"/>
                </a:solidFill>
              </a:rPr>
              <a:t>números</a:t>
            </a:r>
            <a:r>
              <a:rPr lang="en" sz="2500">
                <a:solidFill>
                  <a:schemeClr val="dk2"/>
                </a:solidFill>
              </a:rPr>
              <a:t> </a:t>
            </a:r>
            <a:r>
              <a:rPr lang="en" sz="2500" err="1">
                <a:solidFill>
                  <a:schemeClr val="dk2"/>
                </a:solidFill>
              </a:rPr>
              <a:t>enteros</a:t>
            </a:r>
            <a:r>
              <a:rPr lang="en" sz="2500">
                <a:solidFill>
                  <a:schemeClr val="dk2"/>
                </a:solidFill>
              </a:rPr>
              <a:t> con </a:t>
            </a:r>
            <a:r>
              <a:rPr lang="en" sz="2500" err="1">
                <a:solidFill>
                  <a:schemeClr val="dk2"/>
                </a:solidFill>
              </a:rPr>
              <a:t>precisión</a:t>
            </a:r>
            <a:r>
              <a:rPr lang="en" sz="2500">
                <a:solidFill>
                  <a:schemeClr val="dk2"/>
                </a:solidFill>
              </a:rPr>
              <a:t> </a:t>
            </a:r>
            <a:r>
              <a:rPr lang="en" sz="2500" err="1">
                <a:solidFill>
                  <a:schemeClr val="dk2"/>
                </a:solidFill>
              </a:rPr>
              <a:t>arbitraria</a:t>
            </a:r>
            <a:r>
              <a:rPr lang="en" sz="2500">
                <a:solidFill>
                  <a:schemeClr val="dk2"/>
                </a:solidFill>
              </a:rPr>
              <a:t>)</a:t>
            </a:r>
            <a:endParaRPr sz="2500">
              <a:solidFill>
                <a:schemeClr val="dk2"/>
              </a:solidFill>
            </a:endParaRPr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○"/>
            </a:pPr>
            <a:r>
              <a:rPr lang="en" sz="2500">
                <a:solidFill>
                  <a:schemeClr val="dk2"/>
                </a:solidFill>
              </a:rPr>
              <a:t>symbol</a:t>
            </a:r>
            <a:endParaRPr sz="25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0"/>
          <p:cNvPicPr preferRelativeResize="0"/>
          <p:nvPr/>
        </p:nvPicPr>
        <p:blipFill rotWithShape="1">
          <a:blip r:embed="rId3">
            <a:alphaModFix/>
          </a:blip>
          <a:srcRect t="19175" r="70648" b="28517"/>
          <a:stretch/>
        </p:blipFill>
        <p:spPr>
          <a:xfrm>
            <a:off x="6460100" y="0"/>
            <a:ext cx="2683899" cy="3588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0"/>
          <p:cNvPicPr preferRelativeResize="0"/>
          <p:nvPr/>
        </p:nvPicPr>
        <p:blipFill rotWithShape="1">
          <a:blip r:embed="rId3">
            <a:alphaModFix/>
          </a:blip>
          <a:srcRect l="71293" t="21052" b="33614"/>
          <a:stretch/>
        </p:blipFill>
        <p:spPr>
          <a:xfrm>
            <a:off x="0" y="2033475"/>
            <a:ext cx="2624924" cy="3110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8015" y="4693225"/>
            <a:ext cx="692787" cy="334201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0"/>
          <p:cNvSpPr txBox="1">
            <a:spLocks noGrp="1"/>
          </p:cNvSpPr>
          <p:nvPr>
            <p:ph type="title" idx="4294967295"/>
          </p:nvPr>
        </p:nvSpPr>
        <p:spPr>
          <a:xfrm>
            <a:off x="311700" y="292625"/>
            <a:ext cx="738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Tipos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" name="Google Shape;116;p20"/>
          <p:cNvSpPr txBox="1"/>
          <p:nvPr/>
        </p:nvSpPr>
        <p:spPr>
          <a:xfrm>
            <a:off x="464100" y="865325"/>
            <a:ext cx="79539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endParaRPr sz="2500">
              <a:solidFill>
                <a:schemeClr val="dk2"/>
              </a:solidFill>
              <a:highlight>
                <a:schemeClr val="accent6"/>
              </a:highlight>
            </a:endParaRPr>
          </a:p>
        </p:txBody>
      </p:sp>
      <p:sp>
        <p:nvSpPr>
          <p:cNvPr id="117" name="Google Shape;117;p20"/>
          <p:cNvSpPr txBox="1">
            <a:spLocks noGrp="1"/>
          </p:cNvSpPr>
          <p:nvPr>
            <p:ph type="body" idx="4294967295"/>
          </p:nvPr>
        </p:nvSpPr>
        <p:spPr>
          <a:xfrm>
            <a:off x="8084200" y="110825"/>
            <a:ext cx="856500" cy="334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725"/>
              <a:buNone/>
            </a:pPr>
            <a:r>
              <a:rPr lang="en" sz="1230" b="1">
                <a:solidFill>
                  <a:srgbClr val="052E65"/>
                </a:solidFill>
                <a:latin typeface="Roboto"/>
                <a:ea typeface="Roboto"/>
                <a:cs typeface="Roboto"/>
                <a:sym typeface="Roboto"/>
              </a:rPr>
              <a:t>PW2024</a:t>
            </a:r>
            <a:endParaRPr sz="1230" b="1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1200"/>
              </a:spcBef>
              <a:spcAft>
                <a:spcPts val="0"/>
              </a:spcAft>
              <a:buSzPts val="725"/>
              <a:buNone/>
            </a:pPr>
            <a:endParaRPr sz="1230" b="1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1200"/>
              </a:spcBef>
              <a:spcAft>
                <a:spcPts val="1200"/>
              </a:spcAft>
              <a:buSzPts val="725"/>
              <a:buNone/>
            </a:pPr>
            <a:endParaRPr sz="1230" b="1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" name="Google Shape;118;p20"/>
          <p:cNvSpPr txBox="1"/>
          <p:nvPr/>
        </p:nvSpPr>
        <p:spPr>
          <a:xfrm>
            <a:off x="464100" y="865325"/>
            <a:ext cx="8238000" cy="21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●"/>
            </a:pPr>
            <a:r>
              <a:rPr lang="en" sz="2500">
                <a:solidFill>
                  <a:schemeClr val="dk2"/>
                </a:solidFill>
              </a:rPr>
              <a:t>Otros tipos:</a:t>
            </a:r>
            <a:endParaRPr sz="2500">
              <a:solidFill>
                <a:schemeClr val="dk2"/>
              </a:solidFill>
            </a:endParaRPr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○"/>
            </a:pPr>
            <a:r>
              <a:rPr lang="en" sz="2500">
                <a:solidFill>
                  <a:schemeClr val="dk2"/>
                </a:solidFill>
              </a:rPr>
              <a:t>Null</a:t>
            </a:r>
            <a:endParaRPr sz="2500">
              <a:solidFill>
                <a:schemeClr val="dk2"/>
              </a:solidFill>
            </a:endParaRPr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○"/>
            </a:pPr>
            <a:r>
              <a:rPr lang="en" sz="2500">
                <a:solidFill>
                  <a:schemeClr val="dk2"/>
                </a:solidFill>
              </a:rPr>
              <a:t>Object (objetos de por sí, arreglos, mapas / diccionarios, etc.)</a:t>
            </a:r>
            <a:endParaRPr sz="2500">
              <a:solidFill>
                <a:schemeClr val="dk2"/>
              </a:solidFill>
            </a:endParaRPr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○"/>
            </a:pPr>
            <a:r>
              <a:rPr lang="en" sz="2500">
                <a:solidFill>
                  <a:schemeClr val="dk2"/>
                </a:solidFill>
              </a:rPr>
              <a:t>Function</a:t>
            </a:r>
            <a:endParaRPr sz="25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1"/>
          <p:cNvPicPr preferRelativeResize="0"/>
          <p:nvPr/>
        </p:nvPicPr>
        <p:blipFill rotWithShape="1">
          <a:blip r:embed="rId3">
            <a:alphaModFix/>
          </a:blip>
          <a:srcRect t="19175" r="70648" b="28517"/>
          <a:stretch/>
        </p:blipFill>
        <p:spPr>
          <a:xfrm>
            <a:off x="6460100" y="0"/>
            <a:ext cx="2683899" cy="3588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1"/>
          <p:cNvPicPr preferRelativeResize="0"/>
          <p:nvPr/>
        </p:nvPicPr>
        <p:blipFill rotWithShape="1">
          <a:blip r:embed="rId3">
            <a:alphaModFix/>
          </a:blip>
          <a:srcRect l="71293" t="21052" b="33614"/>
          <a:stretch/>
        </p:blipFill>
        <p:spPr>
          <a:xfrm>
            <a:off x="0" y="2033475"/>
            <a:ext cx="2624924" cy="3110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8015" y="4693225"/>
            <a:ext cx="692787" cy="334201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1"/>
          <p:cNvSpPr txBox="1">
            <a:spLocks noGrp="1"/>
          </p:cNvSpPr>
          <p:nvPr>
            <p:ph type="title" idx="4294967295"/>
          </p:nvPr>
        </p:nvSpPr>
        <p:spPr>
          <a:xfrm>
            <a:off x="311700" y="292625"/>
            <a:ext cx="738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Variables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Google Shape;127;p21"/>
          <p:cNvSpPr txBox="1"/>
          <p:nvPr/>
        </p:nvSpPr>
        <p:spPr>
          <a:xfrm>
            <a:off x="464100" y="865325"/>
            <a:ext cx="79539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endParaRPr sz="2500">
              <a:solidFill>
                <a:schemeClr val="dk2"/>
              </a:solidFill>
              <a:highlight>
                <a:schemeClr val="accent6"/>
              </a:highlight>
            </a:endParaRPr>
          </a:p>
        </p:txBody>
      </p:sp>
      <p:sp>
        <p:nvSpPr>
          <p:cNvPr id="128" name="Google Shape;128;p21"/>
          <p:cNvSpPr txBox="1">
            <a:spLocks noGrp="1"/>
          </p:cNvSpPr>
          <p:nvPr>
            <p:ph type="body" idx="4294967295"/>
          </p:nvPr>
        </p:nvSpPr>
        <p:spPr>
          <a:xfrm>
            <a:off x="8084200" y="110825"/>
            <a:ext cx="856500" cy="334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725"/>
              <a:buNone/>
            </a:pPr>
            <a:r>
              <a:rPr lang="en" sz="1230" b="1">
                <a:solidFill>
                  <a:srgbClr val="052E65"/>
                </a:solidFill>
                <a:latin typeface="Roboto"/>
                <a:ea typeface="Roboto"/>
                <a:cs typeface="Roboto"/>
                <a:sym typeface="Roboto"/>
              </a:rPr>
              <a:t>PW2024</a:t>
            </a:r>
            <a:endParaRPr sz="1230" b="1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1200"/>
              </a:spcBef>
              <a:spcAft>
                <a:spcPts val="0"/>
              </a:spcAft>
              <a:buSzPts val="725"/>
              <a:buNone/>
            </a:pPr>
            <a:endParaRPr sz="1230" b="1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1200"/>
              </a:spcBef>
              <a:spcAft>
                <a:spcPts val="1200"/>
              </a:spcAft>
              <a:buSzPts val="725"/>
              <a:buNone/>
            </a:pPr>
            <a:endParaRPr sz="1230" b="1">
              <a:solidFill>
                <a:srgbClr val="052E6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21"/>
          <p:cNvSpPr txBox="1"/>
          <p:nvPr/>
        </p:nvSpPr>
        <p:spPr>
          <a:xfrm>
            <a:off x="464100" y="865325"/>
            <a:ext cx="8238000" cy="32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</a:pPr>
            <a:r>
              <a:rPr lang="en" sz="1900">
                <a:solidFill>
                  <a:schemeClr val="dk2"/>
                </a:solidFill>
              </a:rPr>
              <a:t>Pueden ser declaradas usando var o let</a:t>
            </a:r>
            <a:endParaRPr sz="1900">
              <a:solidFill>
                <a:schemeClr val="dk2"/>
              </a:solidFill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900">
              <a:solidFill>
                <a:schemeClr val="dk2"/>
              </a:solidFill>
            </a:endParaRPr>
          </a:p>
          <a:p>
            <a:pPr marL="457200" lvl="0" indent="-349250" algn="l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</a:pPr>
            <a:r>
              <a:rPr lang="en" sz="1900">
                <a:solidFill>
                  <a:schemeClr val="dk2"/>
                </a:solidFill>
              </a:rPr>
              <a:t>Por razones históricas, existen 2 formas</a:t>
            </a:r>
            <a:endParaRPr sz="1900">
              <a:solidFill>
                <a:schemeClr val="dk2"/>
              </a:solidFill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900">
              <a:solidFill>
                <a:schemeClr val="dk2"/>
              </a:solidFill>
            </a:endParaRPr>
          </a:p>
          <a:p>
            <a:pPr marL="457200" lvl="0" indent="-349250" algn="l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</a:pPr>
            <a:r>
              <a:rPr lang="en" sz="1900">
                <a:solidFill>
                  <a:schemeClr val="dk2"/>
                </a:solidFill>
              </a:rPr>
              <a:t>Antes sólo existía var</a:t>
            </a:r>
            <a:endParaRPr sz="1900">
              <a:solidFill>
                <a:schemeClr val="dk2"/>
              </a:solidFill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900">
              <a:solidFill>
                <a:schemeClr val="dk2"/>
              </a:solidFill>
            </a:endParaRPr>
          </a:p>
          <a:p>
            <a:pPr marL="457200" lvl="0" indent="-349250" algn="l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</a:pPr>
            <a:r>
              <a:rPr lang="en" sz="1900">
                <a:solidFill>
                  <a:schemeClr val="dk2"/>
                </a:solidFill>
              </a:rPr>
              <a:t>Hoy por hoy, let es lo que se se usa, porque tiene un comportamiento más predecible (debido al hoisting y re-declaraciones)</a:t>
            </a:r>
            <a:endParaRPr sz="1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CB54A035681944AA17A527E670D8A62" ma:contentTypeVersion="4" ma:contentTypeDescription="Crear nuevo documento." ma:contentTypeScope="" ma:versionID="3808a3d3b512b621177b620b79d82306">
  <xsd:schema xmlns:xsd="http://www.w3.org/2001/XMLSchema" xmlns:xs="http://www.w3.org/2001/XMLSchema" xmlns:p="http://schemas.microsoft.com/office/2006/metadata/properties" xmlns:ns2="2e6ea548-7184-4e8c-b874-4ce2c867b791" targetNamespace="http://schemas.microsoft.com/office/2006/metadata/properties" ma:root="true" ma:fieldsID="435a981d110d2da1772da2283375b817" ns2:_="">
    <xsd:import namespace="2e6ea548-7184-4e8c-b874-4ce2c867b7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6ea548-7184-4e8c-b874-4ce2c867b7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C84A49B-BCBA-4849-845A-C919A0F5933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C32BCEF-6581-4934-AB58-1712AFB11FCB}">
  <ds:schemaRefs>
    <ds:schemaRef ds:uri="2e6ea548-7184-4e8c-b874-4ce2c867b79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9F943F85-A331-4224-B382-C83BBB72263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40</Slides>
  <Notes>40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Simple Light</vt:lpstr>
      <vt:lpstr>Desarrollo Web y Mobile</vt:lpstr>
      <vt:lpstr>JavaScript </vt:lpstr>
      <vt:lpstr>JavaScript</vt:lpstr>
      <vt:lpstr>JavaScript - Incluir en HTML</vt:lpstr>
      <vt:lpstr>JavaScript - Defer y Async</vt:lpstr>
      <vt:lpstr>JavaScript - Defer y Async</vt:lpstr>
      <vt:lpstr>Tipos</vt:lpstr>
      <vt:lpstr>Tipos</vt:lpstr>
      <vt:lpstr>Variables</vt:lpstr>
      <vt:lpstr>Variables - Hoisting</vt:lpstr>
      <vt:lpstr>Variables - Hoisting</vt:lpstr>
      <vt:lpstr>Variables - Hoisting</vt:lpstr>
      <vt:lpstr>Variables - Hoisting</vt:lpstr>
      <vt:lpstr>Variables - Re-declaraciones</vt:lpstr>
      <vt:lpstr>Variables - Var vs Let</vt:lpstr>
      <vt:lpstr>Constantes</vt:lpstr>
      <vt:lpstr>Objetos</vt:lpstr>
      <vt:lpstr>Objetos - Acceder a propiedades   </vt:lpstr>
      <vt:lpstr>Objetos   </vt:lpstr>
      <vt:lpstr>Coerción Booleana</vt:lpstr>
      <vt:lpstr>Coerción Booleana</vt:lpstr>
      <vt:lpstr>Operadores lógicos y Operador ternario</vt:lpstr>
      <vt:lpstr>== y ===</vt:lpstr>
      <vt:lpstr>Inmutabilidad</vt:lpstr>
      <vt:lpstr>DOM  </vt:lpstr>
      <vt:lpstr>DOM  </vt:lpstr>
      <vt:lpstr>Interacción con el DOM   </vt:lpstr>
      <vt:lpstr>Interacción con el DOM   </vt:lpstr>
      <vt:lpstr>Interacción con el DOM   </vt:lpstr>
      <vt:lpstr>Interacción con el DOM   </vt:lpstr>
      <vt:lpstr>Interacción con el DOM   </vt:lpstr>
      <vt:lpstr>Interacción con el DOM   </vt:lpstr>
      <vt:lpstr>Interacción con el DOM   </vt:lpstr>
      <vt:lpstr>Interacción con el DOM   </vt:lpstr>
      <vt:lpstr>Eventos   </vt:lpstr>
      <vt:lpstr>Eventos   </vt:lpstr>
      <vt:lpstr>Eventos   </vt:lpstr>
      <vt:lpstr>Eventos   </vt:lpstr>
      <vt:lpstr>Eventos – Otro ejemplo   </vt:lpstr>
      <vt:lpstr>Links útiles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Web</dc:title>
  <cp:revision>1</cp:revision>
  <dcterms:modified xsi:type="dcterms:W3CDTF">2024-08-19T00:37:52Z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0x0101006CB54A035681944AA17A527E670D8A62</vt:lpwstr>
  </property>
</Properties>
</file>