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05ABA-9B22-4B35-BAF5-656739958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9A4113-0BDE-45BA-8AF2-0067ABA18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8A558-3113-45FB-8AB3-A84E166B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2DE-E710-46F1-B876-AABC64DD34BE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4CCA9-83CC-4AE1-8B42-AFADBE8E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85089D-3100-472F-A8FC-2FE72E4E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D5C-0720-496A-92CC-2CADF156D5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462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8052C-A21F-4E5F-BE15-56A95130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47D5C7-CD24-49AD-9C0D-DE11174FC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842B7-06B4-4498-9462-2E2E07CA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2DE-E710-46F1-B876-AABC64DD34BE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922FB-8819-499B-8278-FCA8E2B3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FC899A-B8B0-4CD0-902B-C9236195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D5C-0720-496A-92CC-2CADF156D5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71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7E823D-F613-4925-B9C3-05078C353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724145-7ABA-43F3-90D6-5010F6D5E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1DD1FA-C2EB-4FBC-8933-BAAAF6B8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2DE-E710-46F1-B876-AABC64DD34BE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8A5FE7-C905-457C-951E-DFD750DB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EBEFA-F6AC-4F4B-B968-40A5F1EC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D5C-0720-496A-92CC-2CADF156D5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17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D9539-7EB1-4A94-AEF1-1320DCFC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6D3BB3-D768-4777-AC43-41838AFA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B32CA-F905-4695-B97B-C6D0892F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2DE-E710-46F1-B876-AABC64DD34BE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1BC56-D14B-475A-A71F-9D0E6D1E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EC0E1D-6B2C-4262-B39D-36AC7CA1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D5C-0720-496A-92CC-2CADF156D5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37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1BFB6-1F7E-4083-BE80-94509FD8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D12FC3-2F4B-40E5-B3D2-6F6A3E55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9D5314-9A18-442E-9FDE-1D305FDF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2DE-E710-46F1-B876-AABC64DD34BE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99A62-90AC-49E1-8924-4512ED7C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DB2C48-3705-40DD-AE3F-B48FBBA1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D5C-0720-496A-92CC-2CADF156D5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72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68B4D-4040-4808-BD1B-A3FA0769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D097D-BF19-4173-A332-BECA26F52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DDC5F6-0A1C-4720-83AA-E1349C491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B28CA5-1AB0-4CD0-95DB-F1D2C752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2DE-E710-46F1-B876-AABC64DD34BE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4D00DA-8D54-4E67-8D5C-5FC888B1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3A8987-FB19-43B5-A951-E20F291C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D5C-0720-496A-92CC-2CADF156D5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926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51229-A0CA-444C-B18D-D85CEEA2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CFB793-A25A-4B55-B4FC-D2BC65CC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06A954-9ABC-479B-93C6-92BB14127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C8790D-1E91-402C-8175-CFF4AACB6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E0C502-873B-4D5A-BB23-809006C2E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6603BA-D84E-42C0-BD64-5DAC9A10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2DE-E710-46F1-B876-AABC64DD34BE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7F64C7-91D5-4419-8243-F215C168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204ACC-AAC7-41E1-8AF5-A6DEC112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D5C-0720-496A-92CC-2CADF156D5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03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55E96-8A55-4347-96EC-A905E9B0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623C19-DF43-42AC-9DD2-E1213F1B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2DE-E710-46F1-B876-AABC64DD34BE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C50FDE-6B2A-44F6-A5FA-6E716A3E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89F5BF-4927-4C4D-B126-D66D22A5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D5C-0720-496A-92CC-2CADF156D5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88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6A3657-C147-43B8-A2B4-4F6E2A09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2DE-E710-46F1-B876-AABC64DD34BE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93CCF3-B606-44AC-988B-21178138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5638AC-CEF1-4E1F-B0BE-37E25122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D5C-0720-496A-92CC-2CADF156D5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6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DBD65-E872-4205-AD3F-CC5C01FB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5BBC69-D223-44A3-A2D1-C1F68C85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E87E03-8B66-4756-9577-6D2440FAF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3B9A3-8ABE-471E-97A9-F9B189EF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2DE-E710-46F1-B876-AABC64DD34BE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DDDDC9-39D5-4E78-91F5-35A7DCA1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E56D0F-CEDF-4D7D-AFD9-6A1AF489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D5C-0720-496A-92CC-2CADF156D5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53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739B8-C407-4489-85E6-BF124C84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804736-F403-4302-A211-D1053274E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B3F820-EED2-4095-80F0-04EB7BCB7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89BF57-EDC6-4EE0-BC74-C1001C5D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2DE-E710-46F1-B876-AABC64DD34BE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BCDC23-0A3F-4798-9845-CA59351F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53B35B-B483-4013-A73F-10F50596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AD5C-0720-496A-92CC-2CADF156D5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52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EA52A5-EAA9-49D0-A09A-46D702F5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2712FD-1352-4FCE-B9B1-9C91E7CA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D0B8D7-70D9-46FC-B70D-7AE823694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C92DE-E710-46F1-B876-AABC64DD34BE}" type="datetimeFigureOut">
              <a:rPr lang="es-MX" smtClean="0"/>
              <a:t>31/05/2023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C6505-F7A8-470A-8AE9-AEDAAF70D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2978CD-39CB-42BD-A59C-A805E4FA6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AD5C-0720-496A-92CC-2CADF156D5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34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B3FA4B4-553E-19C8-A9C5-2E7E9AB0F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0" y="4278339"/>
            <a:ext cx="5380124" cy="23911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3F2EF34-3F59-8DD7-2E28-358813CB1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69" b="5728"/>
          <a:stretch/>
        </p:blipFill>
        <p:spPr>
          <a:xfrm>
            <a:off x="6605526" y="748154"/>
            <a:ext cx="4998451" cy="236353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680D980-3ADA-DB02-BD23-C092C0FA13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05" t="29955" r="24318" b="27262"/>
          <a:stretch/>
        </p:blipFill>
        <p:spPr>
          <a:xfrm>
            <a:off x="631272" y="937516"/>
            <a:ext cx="5108930" cy="2387231"/>
          </a:xfrm>
          <a:prstGeom prst="rect">
            <a:avLst/>
          </a:prstGeom>
        </p:spPr>
      </p:pic>
      <p:sp>
        <p:nvSpPr>
          <p:cNvPr id="16" name="Diagrama de flujo: proceso alternativo 15">
            <a:extLst>
              <a:ext uri="{FF2B5EF4-FFF2-40B4-BE49-F238E27FC236}">
                <a16:creationId xmlns:a16="http://schemas.microsoft.com/office/drawing/2014/main" id="{B1B5AE0E-125A-4891-9F9D-B806B51DF57A}"/>
              </a:ext>
            </a:extLst>
          </p:cNvPr>
          <p:cNvSpPr/>
          <p:nvPr/>
        </p:nvSpPr>
        <p:spPr>
          <a:xfrm>
            <a:off x="6360494" y="28273"/>
            <a:ext cx="5645977" cy="571885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5F6C2260-4387-4069-9921-328F752086C3}"/>
              </a:ext>
            </a:extLst>
          </p:cNvPr>
          <p:cNvSpPr/>
          <p:nvPr/>
        </p:nvSpPr>
        <p:spPr>
          <a:xfrm>
            <a:off x="374000" y="24637"/>
            <a:ext cx="5306833" cy="784178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F87D154-6F81-41EB-9F46-95D670A8EA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1383" y="-17239"/>
            <a:ext cx="5306833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400" b="1" dirty="0">
                <a:solidFill>
                  <a:schemeClr val="bg1"/>
                </a:solidFill>
              </a:rPr>
              <a:t>Para el producto HBB: </a:t>
            </a:r>
            <a:r>
              <a:rPr lang="es-MX" sz="1400" dirty="0">
                <a:solidFill>
                  <a:schemeClr val="bg1"/>
                </a:solidFill>
              </a:rPr>
              <a:t>Una vez conectado al modem HH42, Ingresa a la URL 192.168.1.1, da click en iniciar sesión y coloca nombre de usuario: </a:t>
            </a:r>
            <a:r>
              <a:rPr lang="es-MX" sz="1400" b="1" dirty="0" err="1">
                <a:solidFill>
                  <a:schemeClr val="bg1"/>
                </a:solidFill>
              </a:rPr>
              <a:t>admin</a:t>
            </a:r>
            <a:r>
              <a:rPr lang="es-MX" sz="1400" b="1" dirty="0">
                <a:solidFill>
                  <a:schemeClr val="bg1"/>
                </a:solidFill>
              </a:rPr>
              <a:t> y contraseña: </a:t>
            </a:r>
            <a:r>
              <a:rPr lang="es-MX" sz="1400" b="1" dirty="0" err="1">
                <a:solidFill>
                  <a:schemeClr val="bg1"/>
                </a:solidFill>
              </a:rPr>
              <a:t>admin</a:t>
            </a:r>
            <a:endParaRPr lang="es-MX" sz="1400" b="1" dirty="0">
              <a:solidFill>
                <a:schemeClr val="bg1"/>
              </a:solidFill>
            </a:endParaRPr>
          </a:p>
        </p:txBody>
      </p:sp>
      <p:sp>
        <p:nvSpPr>
          <p:cNvPr id="10" name="Subtítulo 4">
            <a:extLst>
              <a:ext uri="{FF2B5EF4-FFF2-40B4-BE49-F238E27FC236}">
                <a16:creationId xmlns:a16="http://schemas.microsoft.com/office/drawing/2014/main" id="{D3B79B2B-465D-4A5B-B769-EAE22E3EB4B0}"/>
              </a:ext>
            </a:extLst>
          </p:cNvPr>
          <p:cNvSpPr txBox="1">
            <a:spLocks/>
          </p:cNvSpPr>
          <p:nvPr/>
        </p:nvSpPr>
        <p:spPr>
          <a:xfrm>
            <a:off x="6467317" y="39445"/>
            <a:ext cx="5539154" cy="80227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400" dirty="0">
                <a:solidFill>
                  <a:schemeClr val="bg1"/>
                </a:solidFill>
              </a:rPr>
              <a:t>Selecciona la opción “Ajustes avanzados de red” y después selecciona la opción “APN”</a:t>
            </a:r>
          </a:p>
          <a:p>
            <a:pPr algn="just"/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737F8DE-3164-4C7A-8E0F-42CB48C8E0D3}"/>
              </a:ext>
            </a:extLst>
          </p:cNvPr>
          <p:cNvSpPr/>
          <p:nvPr/>
        </p:nvSpPr>
        <p:spPr>
          <a:xfrm>
            <a:off x="6349523" y="1420258"/>
            <a:ext cx="1341644" cy="554915"/>
          </a:xfrm>
          <a:prstGeom prst="ellipse">
            <a:avLst/>
          </a:prstGeom>
          <a:noFill/>
          <a:ln w="38100">
            <a:solidFill>
              <a:srgbClr val="00D84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D84D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69D39BA-37DF-4400-993E-2B524C36615F}"/>
              </a:ext>
            </a:extLst>
          </p:cNvPr>
          <p:cNvGrpSpPr/>
          <p:nvPr/>
        </p:nvGrpSpPr>
        <p:grpSpPr>
          <a:xfrm>
            <a:off x="374000" y="3525324"/>
            <a:ext cx="5621300" cy="563829"/>
            <a:chOff x="374000" y="3525324"/>
            <a:chExt cx="5621300" cy="563829"/>
          </a:xfrm>
        </p:grpSpPr>
        <p:sp>
          <p:nvSpPr>
            <p:cNvPr id="26" name="Diagrama de flujo: proceso alternativo 25">
              <a:extLst>
                <a:ext uri="{FF2B5EF4-FFF2-40B4-BE49-F238E27FC236}">
                  <a16:creationId xmlns:a16="http://schemas.microsoft.com/office/drawing/2014/main" id="{1C99186D-7989-4A75-953A-8915B5605524}"/>
                </a:ext>
              </a:extLst>
            </p:cNvPr>
            <p:cNvSpPr/>
            <p:nvPr/>
          </p:nvSpPr>
          <p:spPr>
            <a:xfrm>
              <a:off x="374000" y="3525324"/>
              <a:ext cx="5306833" cy="563829"/>
            </a:xfrm>
            <a:prstGeom prst="flowChartAlternate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Subtítulo 4">
              <a:extLst>
                <a:ext uri="{FF2B5EF4-FFF2-40B4-BE49-F238E27FC236}">
                  <a16:creationId xmlns:a16="http://schemas.microsoft.com/office/drawing/2014/main" id="{22015D75-8B3E-4FEE-B45A-8B2CCD5CC3FC}"/>
                </a:ext>
              </a:extLst>
            </p:cNvPr>
            <p:cNvSpPr txBox="1">
              <a:spLocks/>
            </p:cNvSpPr>
            <p:nvPr/>
          </p:nvSpPr>
          <p:spPr>
            <a:xfrm>
              <a:off x="919393" y="3654025"/>
              <a:ext cx="5075907" cy="28623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s-MX" sz="1400" dirty="0">
                  <a:solidFill>
                    <a:schemeClr val="bg1"/>
                  </a:solidFill>
                </a:rPr>
                <a:t>Selecciona la opción “Añadir”</a:t>
              </a:r>
            </a:p>
          </p:txBody>
        </p:sp>
      </p:grpSp>
      <p:sp>
        <p:nvSpPr>
          <p:cNvPr id="29" name="Elipse 28">
            <a:extLst>
              <a:ext uri="{FF2B5EF4-FFF2-40B4-BE49-F238E27FC236}">
                <a16:creationId xmlns:a16="http://schemas.microsoft.com/office/drawing/2014/main" id="{1E6A8777-4A9D-4756-AE59-D96770BDD0F5}"/>
              </a:ext>
            </a:extLst>
          </p:cNvPr>
          <p:cNvSpPr/>
          <p:nvPr/>
        </p:nvSpPr>
        <p:spPr>
          <a:xfrm>
            <a:off x="145380" y="4965574"/>
            <a:ext cx="774013" cy="371596"/>
          </a:xfrm>
          <a:prstGeom prst="ellipse">
            <a:avLst/>
          </a:prstGeom>
          <a:noFill/>
          <a:ln w="38100">
            <a:solidFill>
              <a:srgbClr val="00D84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D84D"/>
              </a:solidFill>
            </a:endParaRPr>
          </a:p>
        </p:txBody>
      </p:sp>
      <p:sp>
        <p:nvSpPr>
          <p:cNvPr id="32" name="Diagrama de flujo: proceso alternativo 31">
            <a:extLst>
              <a:ext uri="{FF2B5EF4-FFF2-40B4-BE49-F238E27FC236}">
                <a16:creationId xmlns:a16="http://schemas.microsoft.com/office/drawing/2014/main" id="{16655C99-C921-4DDD-BB4E-E87D3CC9D29F}"/>
              </a:ext>
            </a:extLst>
          </p:cNvPr>
          <p:cNvSpPr/>
          <p:nvPr/>
        </p:nvSpPr>
        <p:spPr>
          <a:xfrm>
            <a:off x="6433254" y="3466391"/>
            <a:ext cx="5500455" cy="64457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/>
              <a:t>Coloca la siguiente información:           Tipo de IP: IPv4                     Nombre de perfil: Netwey </a:t>
            </a:r>
          </a:p>
          <a:p>
            <a:r>
              <a:rPr lang="es-MX" sz="1400" dirty="0"/>
              <a:t>APN HBB: </a:t>
            </a:r>
            <a:r>
              <a:rPr lang="es-MX" sz="1400" dirty="0" err="1"/>
              <a:t>hbb.altan.com.netwey</a:t>
            </a:r>
            <a:r>
              <a:rPr lang="es-MX" sz="1400" dirty="0"/>
              <a:t> /APN MIFI: </a:t>
            </a:r>
            <a:r>
              <a:rPr lang="es-MX" sz="1400" dirty="0">
                <a:solidFill>
                  <a:schemeClr val="bg1"/>
                </a:solidFill>
              </a:rPr>
              <a:t>internet.netwey.com.mx</a:t>
            </a:r>
            <a:endParaRPr lang="es-MX" sz="14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80EE43-77FF-4AE4-A94E-FBD0B29EDA5A}"/>
              </a:ext>
            </a:extLst>
          </p:cNvPr>
          <p:cNvSpPr txBox="1"/>
          <p:nvPr/>
        </p:nvSpPr>
        <p:spPr>
          <a:xfrm>
            <a:off x="208658" y="698668"/>
            <a:ext cx="245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00D84D"/>
                </a:solidFill>
              </a:rPr>
              <a:t>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F179200-7744-4617-AFAB-AC1C280B04A3}"/>
              </a:ext>
            </a:extLst>
          </p:cNvPr>
          <p:cNvSpPr txBox="1"/>
          <p:nvPr/>
        </p:nvSpPr>
        <p:spPr>
          <a:xfrm>
            <a:off x="6290154" y="670532"/>
            <a:ext cx="245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00D84D"/>
                </a:solidFill>
              </a:rPr>
              <a:t>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AA218B9-F25C-482D-B462-5916908552FE}"/>
              </a:ext>
            </a:extLst>
          </p:cNvPr>
          <p:cNvSpPr txBox="1"/>
          <p:nvPr/>
        </p:nvSpPr>
        <p:spPr>
          <a:xfrm>
            <a:off x="184465" y="3970434"/>
            <a:ext cx="245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00D84D"/>
                </a:solidFill>
              </a:rPr>
              <a:t>3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95176C6-F4AA-4AFB-81CD-3590F51F699A}"/>
              </a:ext>
            </a:extLst>
          </p:cNvPr>
          <p:cNvSpPr txBox="1"/>
          <p:nvPr/>
        </p:nvSpPr>
        <p:spPr>
          <a:xfrm>
            <a:off x="6482801" y="4057819"/>
            <a:ext cx="245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00D84D"/>
                </a:solidFill>
              </a:rPr>
              <a:t>4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42E4689-9B73-AE4B-AFE0-BDAFB6568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167" y="4296041"/>
            <a:ext cx="3281633" cy="26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6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E8F8940-3941-6804-326A-2D1D6996A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4" t="19586" r="2884" b="18159"/>
          <a:stretch/>
        </p:blipFill>
        <p:spPr>
          <a:xfrm>
            <a:off x="6822439" y="837033"/>
            <a:ext cx="4960284" cy="22184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DDB48B8-68D8-263C-592F-160083C05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48" y="719195"/>
            <a:ext cx="4281095" cy="3392196"/>
          </a:xfrm>
          <a:prstGeom prst="rect">
            <a:avLst/>
          </a:prstGeom>
        </p:spPr>
      </p:pic>
      <p:sp>
        <p:nvSpPr>
          <p:cNvPr id="16" name="Diagrama de flujo: proceso alternativo 15">
            <a:extLst>
              <a:ext uri="{FF2B5EF4-FFF2-40B4-BE49-F238E27FC236}">
                <a16:creationId xmlns:a16="http://schemas.microsoft.com/office/drawing/2014/main" id="{B1B5AE0E-125A-4891-9F9D-B806B51DF57A}"/>
              </a:ext>
            </a:extLst>
          </p:cNvPr>
          <p:cNvSpPr/>
          <p:nvPr/>
        </p:nvSpPr>
        <p:spPr>
          <a:xfrm>
            <a:off x="6360494" y="28273"/>
            <a:ext cx="5645977" cy="571885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5F6C2260-4387-4069-9921-328F752086C3}"/>
              </a:ext>
            </a:extLst>
          </p:cNvPr>
          <p:cNvSpPr/>
          <p:nvPr/>
        </p:nvSpPr>
        <p:spPr>
          <a:xfrm>
            <a:off x="180378" y="24637"/>
            <a:ext cx="5500455" cy="56382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F87D154-6F81-41EB-9F46-95D670A8EA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4000" y="155366"/>
            <a:ext cx="5075907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Da click en </a:t>
            </a:r>
            <a:r>
              <a:rPr lang="es-MX" sz="1400" b="1" dirty="0">
                <a:solidFill>
                  <a:schemeClr val="bg1"/>
                </a:solidFill>
              </a:rPr>
              <a:t>“Aceptar”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038D41D-9CF1-4BF0-BBF7-58911468544C}"/>
              </a:ext>
            </a:extLst>
          </p:cNvPr>
          <p:cNvSpPr txBox="1"/>
          <p:nvPr/>
        </p:nvSpPr>
        <p:spPr>
          <a:xfrm>
            <a:off x="8861869" y="652367"/>
            <a:ext cx="29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6A8777-4A9D-4756-AE59-D96770BDD0F5}"/>
              </a:ext>
            </a:extLst>
          </p:cNvPr>
          <p:cNvSpPr/>
          <p:nvPr/>
        </p:nvSpPr>
        <p:spPr>
          <a:xfrm>
            <a:off x="4420306" y="3641928"/>
            <a:ext cx="644348" cy="349383"/>
          </a:xfrm>
          <a:prstGeom prst="ellipse">
            <a:avLst/>
          </a:prstGeom>
          <a:noFill/>
          <a:ln w="38100">
            <a:solidFill>
              <a:srgbClr val="00D84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Subtítulo 4">
            <a:extLst>
              <a:ext uri="{FF2B5EF4-FFF2-40B4-BE49-F238E27FC236}">
                <a16:creationId xmlns:a16="http://schemas.microsoft.com/office/drawing/2014/main" id="{CFE7773B-ABAD-492D-A0D6-26AF5357930D}"/>
              </a:ext>
            </a:extLst>
          </p:cNvPr>
          <p:cNvSpPr txBox="1">
            <a:spLocks/>
          </p:cNvSpPr>
          <p:nvPr/>
        </p:nvSpPr>
        <p:spPr>
          <a:xfrm>
            <a:off x="6360494" y="125536"/>
            <a:ext cx="5075907" cy="2862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b="1" dirty="0">
                <a:solidFill>
                  <a:schemeClr val="bg1"/>
                </a:solidFill>
              </a:rPr>
              <a:t>Selecciona “Netwey” y da </a:t>
            </a:r>
            <a:r>
              <a:rPr lang="es-MX" sz="1400" b="1" dirty="0" err="1">
                <a:solidFill>
                  <a:schemeClr val="bg1"/>
                </a:solidFill>
              </a:rPr>
              <a:t>click</a:t>
            </a:r>
            <a:r>
              <a:rPr lang="es-MX" sz="1400" b="1" dirty="0">
                <a:solidFill>
                  <a:schemeClr val="bg1"/>
                </a:solidFill>
              </a:rPr>
              <a:t> en </a:t>
            </a:r>
            <a:r>
              <a:rPr lang="es-MX" sz="1400" b="1">
                <a:solidFill>
                  <a:schemeClr val="bg1"/>
                </a:solidFill>
              </a:rPr>
              <a:t>“Aplicar”</a:t>
            </a:r>
            <a:endParaRPr lang="es-MX" sz="1400" b="1" dirty="0">
              <a:solidFill>
                <a:schemeClr val="bg1"/>
              </a:solidFill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E8E0001D-C49A-452D-ACC4-128B96A6700E}"/>
              </a:ext>
            </a:extLst>
          </p:cNvPr>
          <p:cNvSpPr/>
          <p:nvPr/>
        </p:nvSpPr>
        <p:spPr>
          <a:xfrm>
            <a:off x="7624526" y="1021699"/>
            <a:ext cx="1782710" cy="640846"/>
          </a:xfrm>
          <a:prstGeom prst="ellipse">
            <a:avLst/>
          </a:prstGeom>
          <a:noFill/>
          <a:ln w="38100">
            <a:solidFill>
              <a:srgbClr val="00D84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577070A-A8B7-4305-8AA0-BE0165542DD7}"/>
              </a:ext>
            </a:extLst>
          </p:cNvPr>
          <p:cNvSpPr txBox="1"/>
          <p:nvPr/>
        </p:nvSpPr>
        <p:spPr>
          <a:xfrm>
            <a:off x="208658" y="698668"/>
            <a:ext cx="245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00D84D"/>
                </a:solidFill>
              </a:rPr>
              <a:t>5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66208AB-4C9F-4CDA-8228-1FA8EDABF5D9}"/>
              </a:ext>
            </a:extLst>
          </p:cNvPr>
          <p:cNvSpPr txBox="1"/>
          <p:nvPr/>
        </p:nvSpPr>
        <p:spPr>
          <a:xfrm>
            <a:off x="6360494" y="698668"/>
            <a:ext cx="245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00D84D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11999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116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Bermudez Zapata</dc:creator>
  <cp:lastModifiedBy>Fernando Bermudez</cp:lastModifiedBy>
  <cp:revision>28</cp:revision>
  <dcterms:created xsi:type="dcterms:W3CDTF">2021-04-12T03:20:35Z</dcterms:created>
  <dcterms:modified xsi:type="dcterms:W3CDTF">2023-05-31T16:57:38Z</dcterms:modified>
</cp:coreProperties>
</file>