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729" r:id="rId3"/>
    <p:sldId id="735" r:id="rId4"/>
    <p:sldId id="745" r:id="rId5"/>
    <p:sldId id="740" r:id="rId6"/>
    <p:sldId id="730" r:id="rId7"/>
    <p:sldId id="737" r:id="rId8"/>
    <p:sldId id="742" r:id="rId9"/>
    <p:sldId id="741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168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orient="horz" pos="744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6" orient="horz" pos="4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FB33"/>
    <a:srgbClr val="ABFF57"/>
    <a:srgbClr val="00FF00"/>
    <a:srgbClr val="CCFF99"/>
    <a:srgbClr val="858585"/>
    <a:srgbClr val="C59B00"/>
    <a:srgbClr val="DDF0FF"/>
    <a:srgbClr val="FFFFCC"/>
    <a:srgbClr val="AFDC7E"/>
    <a:srgbClr val="F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50000" autoAdjust="0"/>
  </p:normalViewPr>
  <p:slideViewPr>
    <p:cSldViewPr snapToGrid="0" showGuides="1">
      <p:cViewPr varScale="1">
        <p:scale>
          <a:sx n="69" d="100"/>
          <a:sy n="69" d="100"/>
        </p:scale>
        <p:origin x="852" y="60"/>
      </p:cViewPr>
      <p:guideLst>
        <p:guide orient="horz" pos="4320"/>
        <p:guide pos="168"/>
        <p:guide pos="7512"/>
        <p:guide orient="horz" pos="744"/>
        <p:guide orient="horz"/>
        <p:guide orient="horz" pos="4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E8EEDA-67A4-49A6-8EAB-649345B6CA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47FD6-395A-4FC9-9733-97706083D5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E2EBB-8DE3-476F-9481-F4319EE743B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330FD-F442-4A91-9080-3A2E86FB71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26039-C7CE-46F8-929E-D0BBAA2B1B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772E-980F-4250-B381-0B9F0C2BCD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6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FE955-E9C7-44C0-9DE9-EDF9C7BFB2B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49153-88F8-4865-8E58-BA5B6A0C76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0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9153-88F8-4865-8E58-BA5B6A0C7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9153-88F8-4865-8E58-BA5B6A0C76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9C9A3-F2FC-47EB-826A-8020B378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D41E-FE39-4E20-A847-7FA9F2962A74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663F1-D49A-4FB1-9C5E-FD5F3727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Fredy Sandoval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5A7E-3235-4BF1-BF8A-31AF212B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0CD55CE-72D2-4B61-8838-51C8A5496D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237596"/>
            <a:ext cx="2743200" cy="6334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Concept overview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E15ED1-A3D2-4520-A209-F8139B24BE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229" y="3838883"/>
            <a:ext cx="2743200" cy="913359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Frutiger"/>
              </a:defRPr>
            </a:lvl1pPr>
          </a:lstStyle>
          <a:p>
            <a:r>
              <a:rPr lang="en-US" dirty="0" err="1"/>
              <a:t>iSlim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C6339E-8080-4ECE-828A-F57C324C9211}"/>
              </a:ext>
            </a:extLst>
          </p:cNvPr>
          <p:cNvSpPr/>
          <p:nvPr userDrawn="1"/>
        </p:nvSpPr>
        <p:spPr>
          <a:xfrm>
            <a:off x="0" y="0"/>
            <a:ext cx="12192000" cy="5022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BF963573-B8C8-4AA9-8CA8-5AE7C1CDD67C" descr="0D6BAA83-39DF-4F4D-8086-D4707316FCBF@">
            <a:extLst>
              <a:ext uri="{FF2B5EF4-FFF2-40B4-BE49-F238E27FC236}">
                <a16:creationId xmlns:a16="http://schemas.microsoft.com/office/drawing/2014/main" id="{726F2055-8D77-4018-A929-C10F537E4A9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6278" y="1281208"/>
            <a:ext cx="3005380" cy="30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18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31C9-1203-4A15-ADA3-3588FA91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428BE-0DE7-46BA-9FC5-A92329283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8DA70-A57A-4B99-9CFA-78E62161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61F0-7C3D-4C51-914A-C91D51220815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45E5-46F2-4ACA-9D0F-3E4E50F0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Fredy Sandoval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B4AC3-43D7-41C1-ADB1-DCDAA1C9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712AC-11B7-4975-9830-A0673147E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A2761-2737-49D1-B32A-C132A18D6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1DDC8-67A6-4FCD-BB67-7C3E4B76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FAB8-6A98-412E-83BE-A042B4E4F2FE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D210B-6D93-44BD-901B-456FD44F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Fredy Sandoval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CACCC-8D3F-4293-82D4-B871E65D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1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F24A-834A-4191-8AA3-A75F0348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7" y="119467"/>
            <a:ext cx="10862481" cy="82223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6D48-06D6-4D9D-9E07-14470DD1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84EFC-21C9-486D-A5B7-8076FD30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DED-CCCD-4937-814C-8490E07D6F61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9A38-0364-4952-B66D-520E3BF9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Fredy Sandoval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D673-686A-45D1-8C36-455E8075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CorporativeSansRd" panose="00000500000000000000" pitchFamily="50" charset="0"/>
              </a:defRPr>
            </a:lvl1pPr>
          </a:lstStyle>
          <a:p>
            <a:fld id="{352C184B-7654-48DC-8F51-9BBF6817790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4653C-1125-4159-82A2-2A3CF5CD13C3}"/>
              </a:ext>
            </a:extLst>
          </p:cNvPr>
          <p:cNvSpPr/>
          <p:nvPr userDrawn="1"/>
        </p:nvSpPr>
        <p:spPr>
          <a:xfrm>
            <a:off x="0" y="0"/>
            <a:ext cx="12192000" cy="11798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36FDCC-234E-4CF1-BE3C-6DD800D6BD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75282" y="176134"/>
            <a:ext cx="957036" cy="8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D0FD-99E7-46EE-9234-66FE267E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DDF81-2D5C-44D4-B872-A04ABC3C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DFF73-01B5-46C8-8FDF-651F8E29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88E-B0AA-4F5D-A2D5-BE4BB2D99664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F4CC-B0EC-4A17-9C13-317E0E39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Fredy Sandoval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BEDFE-8D2C-4CFB-9978-AF1C4126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CCAF61D4-CF1E-4EA2-BF60-1AF17CB67D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49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6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C6D1-6938-4D33-8031-1C8F13A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EC90-F737-4260-ADAF-883C81CA8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6EEB5-2D53-4601-84D8-9002B73F8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C90E-B55F-4CE7-BDAD-E4A416F8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BBB1-5407-4BD5-AB39-9E2D9D6BDAE9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FD035-144F-4D7C-83EA-CB1A5B11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Fredy Sandoval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8F914-A18F-4607-9712-FAE244F9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2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D1B2-73FB-4507-B763-9C5D045B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8063F-01F7-4499-9A80-77B82928C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D026B-33B6-4750-90C4-52935EA8A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7CEAD-AF34-41A2-977B-117E4ED5C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D2A42-9A43-434F-8A62-AAB7EE467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EF3A9-F84A-4BBF-82F1-69C9F716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23E6-5869-4D88-8253-0E7F2002041A}" type="datetime1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B7C08-87AC-4E99-B252-A8826D84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Fredy Sandoval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B1B23-4EB5-4589-9B25-758A794C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4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60C7-72F0-4CBF-B54B-3D27C3DD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0C177-80E5-408E-A11F-03FA0AF5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CBE7-7A72-4FC5-B113-506D50101759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966D4-1573-4F05-A4C6-5F8D6103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Fredy Sandoval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F863D-87E6-4848-9B30-730FA984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3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5597C-C15D-4377-B030-8249BD83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3E82-03A1-44FD-ACDA-831D6C3A3220}" type="datetime1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13C51-CD7D-4118-814C-E018ABFD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Fredy Sandoval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22DD0-201D-485B-A602-8FDC1F09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14FA-2D02-48FB-87F3-3D58FF60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1A6A-89A7-44F8-8BA0-70A9A236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8744E-30ED-40E6-9A22-E3ED399DC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2E970-3A5F-4EAA-BCE0-1C8F70AB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643E-C0D6-4145-965D-2FD2C02760F1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718DF-666F-4976-9C9C-74C613D3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Fredy Sandoval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EAF94-CEA1-4BFD-8085-ADEBD1C1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83DD-2449-406E-B6E0-635503DB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532B8-40F6-4DDE-A95F-DD12AE28E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0CD53-25EC-4608-A44C-AA2F12202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F8E05-AFF4-453A-BC11-18A304DE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963C-F502-4664-9890-5530BE545A76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9D4FB-C698-43FB-A78C-70597F0F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Fredy Sandoval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9EEA2-586D-4B24-BF9F-6BBF86E2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BF19E-68DC-48BE-8A3D-9136DD6D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E83D4-EC5B-4C83-9F17-053B55F23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9550-2695-420C-9BFD-9FB870620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449A-576E-4C3D-BD84-C0511F8346CF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D54CA-5B2D-4CE7-AED4-0C8397652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Fredy Sandoval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C28A-92B5-418A-8E8D-AC3AEDBFB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C184B-7654-48DC-8F51-9BBF681779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B45DD11-739B-4541-85DA-3094DCB13FC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89856" y="5237595"/>
            <a:ext cx="5703125" cy="12074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>
                <a:latin typeface="CorporativeSansRd" panose="00000500000000000000" pitchFamily="50" charset="0"/>
              </a:rPr>
              <a:t>Alcatel</a:t>
            </a:r>
          </a:p>
          <a:p>
            <a:r>
              <a:rPr lang="en-US" sz="1800" dirty="0">
                <a:latin typeface="CorporativeSansRd" panose="00000500000000000000" pitchFamily="50" charset="0"/>
              </a:rPr>
              <a:t>HH42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7259FEB-1FC4-43B6-B5F4-44364D20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57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D327AE-7920-4F8A-8C9C-F55FE301D8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BF963573-B8C8-4AA9-8CA8-5AE7C1CDD67C" descr="0D6BAA83-39DF-4F4D-8086-D4707316FCBF@">
            <a:extLst>
              <a:ext uri="{FF2B5EF4-FFF2-40B4-BE49-F238E27FC236}">
                <a16:creationId xmlns:a16="http://schemas.microsoft.com/office/drawing/2014/main" id="{4BBA88B6-78CA-45C4-BE61-B592B046F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93310" y="1536389"/>
            <a:ext cx="3005380" cy="30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4ABF45-11FF-4CE7-B437-7CA5DD24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2CC87A-8122-4A45-BF9C-AF697B3A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55" y="163713"/>
            <a:ext cx="10165883" cy="822230"/>
          </a:xfrm>
        </p:spPr>
        <p:txBody>
          <a:bodyPr>
            <a:norm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CorporativeSansRd" panose="00000500000000000000" pitchFamily="50" charset="0"/>
              </a:rPr>
              <a:t>Alcatel HH42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663E1D0-E1A3-4EAF-A7E0-61ABF21A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z="1600" smtClean="0">
                <a:latin typeface="CorporativeSansRd" panose="00000500000000000000" pitchFamily="50" charset="0"/>
              </a:rPr>
              <a:t>2</a:t>
            </a:fld>
            <a:endParaRPr lang="en-US" sz="1600">
              <a:latin typeface="CorporativeSansRd" panose="00000500000000000000" pitchFamily="50" charset="0"/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027F4A6C-8943-453B-B6CB-1161508A7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14361"/>
              </p:ext>
            </p:extLst>
          </p:nvPr>
        </p:nvGraphicFramePr>
        <p:xfrm>
          <a:off x="4717772" y="1577327"/>
          <a:ext cx="7474228" cy="287679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737114">
                  <a:extLst>
                    <a:ext uri="{9D8B030D-6E8A-4147-A177-3AD203B41FA5}">
                      <a16:colId xmlns:a16="http://schemas.microsoft.com/office/drawing/2014/main" val="2493134785"/>
                    </a:ext>
                  </a:extLst>
                </a:gridCol>
                <a:gridCol w="3737114">
                  <a:extLst>
                    <a:ext uri="{9D8B030D-6E8A-4147-A177-3AD203B41FA5}">
                      <a16:colId xmlns:a16="http://schemas.microsoft.com/office/drawing/2014/main" val="1586239456"/>
                    </a:ext>
                  </a:extLst>
                </a:gridCol>
              </a:tblGrid>
              <a:tr h="413189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  <a:latin typeface="Arial Rounded MT Bold" panose="020F0704030504030204" pitchFamily="34" charset="0"/>
                        </a:rPr>
                        <a:t>Marca: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  <a:latin typeface="Arial Rounded MT Bold" panose="020F0704030504030204" pitchFamily="34" charset="0"/>
                        </a:rPr>
                        <a:t>Alcatel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399334"/>
                  </a:ext>
                </a:extLst>
              </a:tr>
              <a:tr h="413189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  <a:latin typeface="Arial Rounded MT Bold" panose="020F0704030504030204" pitchFamily="34" charset="0"/>
                        </a:rPr>
                        <a:t>Modelo: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HH42</a:t>
                      </a:r>
                      <a:endParaRPr lang="es-MX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7036044"/>
                  </a:ext>
                </a:extLst>
              </a:tr>
              <a:tr h="41318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Dispositivos conectados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Se sugiere hasta 4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744438"/>
                  </a:ext>
                </a:extLst>
              </a:tr>
              <a:tr h="41318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Batería incluida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No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2201850"/>
                  </a:ext>
                </a:extLst>
              </a:tr>
              <a:tr h="81084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Alcance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80 </a:t>
                      </a:r>
                      <a:r>
                        <a:rPr lang="es-E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mts</a:t>
                      </a:r>
                      <a:endParaRPr lang="es-E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8307945"/>
                  </a:ext>
                </a:extLst>
              </a:tr>
              <a:tr h="41318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Botón de reset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Parte trasera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4940527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3C24C323-F6BA-FC72-ECD1-4B41F5A5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38" y="1577327"/>
            <a:ext cx="3732971" cy="378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9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CorporativeSansRd" panose="00000500000000000000" pitchFamily="50" charset="0"/>
              </a:rPr>
              <a:t>Alcatel HH42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89273A-0550-DCAF-753D-3CB8C5D1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29" y="1921707"/>
            <a:ext cx="10027629" cy="38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31692-E5E1-4A4F-B4F6-1CF8B875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SSID y contraseña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DC9AF8-9E7D-4C6F-A1E0-2BD60769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2133954-DF99-499E-8DA5-738FD95C4B29}"/>
              </a:ext>
            </a:extLst>
          </p:cNvPr>
          <p:cNvSpPr txBox="1"/>
          <p:nvPr/>
        </p:nvSpPr>
        <p:spPr>
          <a:xfrm>
            <a:off x="5622307" y="3187358"/>
            <a:ext cx="591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SSID (nombre de la red) y la contraseña por default se encuentran en una etiqueta blanca en la parte inferior del módem como se muestra en la imagen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38B956-59B9-C981-0308-0762CB6B0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20" y="2989419"/>
            <a:ext cx="527758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CorporativeSansRd" panose="00000500000000000000" pitchFamily="50" charset="0"/>
              </a:rPr>
              <a:t>Descripción de leds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F34535-7CB5-7D7D-102C-7E609346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8573"/>
            <a:ext cx="6163535" cy="3400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CEC6F25-74BC-5784-26B1-398BF4172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89" y="1813853"/>
            <a:ext cx="5460411" cy="42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9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2CC87A-8122-4A45-BF9C-AF697B3A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55" y="163713"/>
            <a:ext cx="10165883" cy="822230"/>
          </a:xfrm>
        </p:spPr>
        <p:txBody>
          <a:bodyPr>
            <a:normAutofit/>
          </a:bodyPr>
          <a:lstStyle/>
          <a:p>
            <a:r>
              <a:rPr lang="en-US" sz="2300" b="1" dirty="0" err="1">
                <a:solidFill>
                  <a:schemeClr val="bg1"/>
                </a:solidFill>
                <a:latin typeface="CorporativeSansRd" panose="00000500000000000000" pitchFamily="50" charset="0"/>
              </a:rPr>
              <a:t>Interfaz</a:t>
            </a:r>
            <a:r>
              <a:rPr lang="en-US" sz="2300" b="1" dirty="0">
                <a:solidFill>
                  <a:schemeClr val="bg1"/>
                </a:solidFill>
                <a:latin typeface="CorporativeSansRd" panose="00000500000000000000" pitchFamily="50" charset="0"/>
              </a:rPr>
              <a:t> de </a:t>
            </a:r>
            <a:r>
              <a:rPr lang="en-US" sz="2300" b="1" dirty="0" err="1">
                <a:solidFill>
                  <a:schemeClr val="bg1"/>
                </a:solidFill>
                <a:latin typeface="CorporativeSansRd" panose="00000500000000000000" pitchFamily="50" charset="0"/>
              </a:rPr>
              <a:t>usuario</a:t>
            </a:r>
            <a:endParaRPr lang="en-US" sz="2300" b="1" dirty="0">
              <a:solidFill>
                <a:schemeClr val="bg1"/>
              </a:solidFill>
              <a:latin typeface="CorporativeSansRd" panose="00000500000000000000" pitchFamily="50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663E1D0-E1A3-4EAF-A7E0-61ABF21A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z="1600" smtClean="0">
                <a:latin typeface="CorporativeSansRd" panose="00000500000000000000" pitchFamily="50" charset="0"/>
              </a:rPr>
              <a:t>6</a:t>
            </a:fld>
            <a:endParaRPr lang="en-US" sz="1600">
              <a:latin typeface="CorporativeSansRd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AF61D82-32A4-4204-B70F-149D1EFDB351}"/>
              </a:ext>
            </a:extLst>
          </p:cNvPr>
          <p:cNvSpPr txBox="1"/>
          <p:nvPr/>
        </p:nvSpPr>
        <p:spPr>
          <a:xfrm>
            <a:off x="7646504" y="2650434"/>
            <a:ext cx="32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E9D0448-5DE6-4EEA-BF88-F909384E99DB}"/>
              </a:ext>
            </a:extLst>
          </p:cNvPr>
          <p:cNvSpPr txBox="1"/>
          <p:nvPr/>
        </p:nvSpPr>
        <p:spPr>
          <a:xfrm>
            <a:off x="474246" y="1382468"/>
            <a:ext cx="10631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Ingresar la URL 192.168.1.1 en cualquier explorador una vez conectado al modem HH42 vía WIFI y/o ethernet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BDEF0D8-98F5-4BD1-B017-4EB6592CD5E4}"/>
              </a:ext>
            </a:extLst>
          </p:cNvPr>
          <p:cNvSpPr txBox="1"/>
          <p:nvPr/>
        </p:nvSpPr>
        <p:spPr>
          <a:xfrm>
            <a:off x="7340338" y="2379734"/>
            <a:ext cx="48516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En el siguiente menú, nos pide ingresar nombre de usuario y contraseña: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Nombre de usuario: </a:t>
            </a:r>
            <a:r>
              <a:rPr lang="es-MX" dirty="0" err="1"/>
              <a:t>admin</a:t>
            </a:r>
            <a:endParaRPr lang="es-MX" dirty="0"/>
          </a:p>
          <a:p>
            <a:pPr algn="just"/>
            <a:r>
              <a:rPr lang="es-MX" dirty="0"/>
              <a:t>Contraseña: </a:t>
            </a:r>
            <a:r>
              <a:rPr lang="es-MX" dirty="0" err="1"/>
              <a:t>admin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164643-6E9A-F58F-32F4-AD910F55D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4" y="2009669"/>
            <a:ext cx="7030402" cy="31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1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CorporativeSansRd" panose="00000500000000000000" pitchFamily="50" charset="0"/>
              </a:rPr>
              <a:t>Detalle</a:t>
            </a:r>
            <a:r>
              <a:rPr lang="en-US" b="1" dirty="0">
                <a:solidFill>
                  <a:schemeClr val="bg1"/>
                </a:solidFill>
                <a:latin typeface="CorporativeSansRd" panose="00000500000000000000" pitchFamily="50" charset="0"/>
              </a:rPr>
              <a:t> de la </a:t>
            </a:r>
            <a:r>
              <a:rPr lang="en-US" b="1" dirty="0" err="1">
                <a:solidFill>
                  <a:schemeClr val="bg1"/>
                </a:solidFill>
                <a:latin typeface="CorporativeSansRd" panose="00000500000000000000" pitchFamily="50" charset="0"/>
              </a:rPr>
              <a:t>conexión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191066" y="1284074"/>
            <a:ext cx="831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En la siguiente imagen nos despliega información de conexión con la operadora</a:t>
            </a:r>
            <a:endParaRPr lang="es-MX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9FB159-F667-833C-0454-3D3932BA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79" y="1907004"/>
            <a:ext cx="10504642" cy="463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0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17848-3631-4E38-8FEF-91E8BC4B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Cambio de nombre y contraseña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30D2E7-78CA-4FB1-A094-0F75BCE6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DDD8ED-5F88-77DA-07E2-122B5B0C2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3" r="1567" b="7294"/>
          <a:stretch/>
        </p:blipFill>
        <p:spPr>
          <a:xfrm>
            <a:off x="1572491" y="2579811"/>
            <a:ext cx="8409709" cy="39591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EF18B12-8179-084D-DD7B-7DCC5F927862}"/>
              </a:ext>
            </a:extLst>
          </p:cNvPr>
          <p:cNvSpPr txBox="1"/>
          <p:nvPr/>
        </p:nvSpPr>
        <p:spPr>
          <a:xfrm>
            <a:off x="747629" y="1484807"/>
            <a:ext cx="1086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cambiar el nombre de la red o la contraseña del equipo, es necesario ingresar a “Inalámbrica” y después a “WIFI”.</a:t>
            </a:r>
          </a:p>
          <a:p>
            <a:r>
              <a:rPr lang="es-MX" dirty="0"/>
              <a:t>Al finalizar el cambio de contraseña y/o nombre de red, es necesario dar click en “Aplicar”</a:t>
            </a:r>
          </a:p>
        </p:txBody>
      </p:sp>
    </p:spTree>
    <p:extLst>
      <p:ext uri="{BB962C8B-B14F-4D97-AF65-F5344CB8AC3E}">
        <p14:creationId xmlns:p14="http://schemas.microsoft.com/office/powerpoint/2010/main" val="294383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CorporativeSansRd" panose="00000500000000000000" pitchFamily="50" charset="0"/>
              </a:rPr>
              <a:t>Reinicio</a:t>
            </a:r>
            <a:r>
              <a:rPr lang="en-US" b="1" dirty="0">
                <a:solidFill>
                  <a:schemeClr val="bg1"/>
                </a:solidFill>
                <a:latin typeface="CorporativeSansRd" panose="00000500000000000000" pitchFamily="50" charset="0"/>
              </a:rPr>
              <a:t> – Reset de </a:t>
            </a:r>
            <a:r>
              <a:rPr lang="en-US" b="1" dirty="0" err="1">
                <a:solidFill>
                  <a:schemeClr val="bg1"/>
                </a:solidFill>
                <a:latin typeface="CorporativeSansRd" panose="00000500000000000000" pitchFamily="50" charset="0"/>
              </a:rPr>
              <a:t>fábrica</a:t>
            </a:r>
            <a:r>
              <a:rPr lang="en-US" b="1" dirty="0">
                <a:solidFill>
                  <a:schemeClr val="bg1"/>
                </a:solidFill>
                <a:latin typeface="CorporativeSansRd" panose="00000500000000000000" pitchFamily="50" charset="0"/>
              </a:rPr>
              <a:t> 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184B-7654-48DC-8F51-9BBF6817790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8010659" y="1397138"/>
            <a:ext cx="3990274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Dentro del apartado “Gestión”, podemos reiniciar y restablecer datos de fábrica en el submenú reiniciar y restablecer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Al seleccionar </a:t>
            </a:r>
            <a:r>
              <a:rPr lang="es-MX" b="1" dirty="0"/>
              <a:t>“Restablecer ajustes predeterminados”,</a:t>
            </a:r>
            <a:r>
              <a:rPr lang="es-MX" dirty="0"/>
              <a:t> el dispositivo regresará a sus valores iniciales antes de ser usado y la configuración actual se perderá.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165956" y="4393579"/>
            <a:ext cx="383497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También es posible hacer un </a:t>
            </a:r>
            <a:r>
              <a:rPr lang="es-MX" b="1" dirty="0"/>
              <a:t>reset de fábrica (restaurar datos de fabrica),  </a:t>
            </a:r>
            <a:r>
              <a:rPr lang="es-MX" dirty="0"/>
              <a:t>presionando por 7 segundos con un alfiler el botón de reinicio.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BE5EDC-6F16-84C3-AC0E-AEE5D6102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2" r="1567" b="7294"/>
          <a:stretch/>
        </p:blipFill>
        <p:spPr>
          <a:xfrm>
            <a:off x="191067" y="1801748"/>
            <a:ext cx="7370618" cy="355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1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0070C0"/>
      </a:accent3>
      <a:accent4>
        <a:srgbClr val="E64823"/>
      </a:accent4>
      <a:accent5>
        <a:srgbClr val="00B050"/>
      </a:accent5>
      <a:accent6>
        <a:srgbClr val="7030A0"/>
      </a:accent6>
      <a:hlink>
        <a:srgbClr val="CE8D3E"/>
      </a:hlink>
      <a:folHlink>
        <a:srgbClr val="7030A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40013</TotalTime>
  <Words>265</Words>
  <Application>Microsoft Office PowerPoint</Application>
  <PresentationFormat>Panorámica</PresentationFormat>
  <Paragraphs>46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CorporativeSansRd</vt:lpstr>
      <vt:lpstr>Frutiger</vt:lpstr>
      <vt:lpstr>Office Theme</vt:lpstr>
      <vt:lpstr>Presentación de PowerPoint</vt:lpstr>
      <vt:lpstr>Alcatel HH42</vt:lpstr>
      <vt:lpstr>Alcatel HH42</vt:lpstr>
      <vt:lpstr>SSID y contraseña</vt:lpstr>
      <vt:lpstr>Descripción de leds</vt:lpstr>
      <vt:lpstr>Interfaz de usuario</vt:lpstr>
      <vt:lpstr>Detalle de la conexión</vt:lpstr>
      <vt:lpstr>Cambio de nombre y contraseña</vt:lpstr>
      <vt:lpstr>Reinicio – Reset de fábrica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Viñals</dc:creator>
  <cp:lastModifiedBy>Fernando Bermudez</cp:lastModifiedBy>
  <cp:revision>767</cp:revision>
  <cp:lastPrinted>2018-12-03T15:43:54Z</cp:lastPrinted>
  <dcterms:created xsi:type="dcterms:W3CDTF">2017-11-02T00:20:19Z</dcterms:created>
  <dcterms:modified xsi:type="dcterms:W3CDTF">2023-05-31T16:48:11Z</dcterms:modified>
</cp:coreProperties>
</file>