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5ffbd09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d5ffbd09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d5ffbd09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d5ffbd09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d5ffbd09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d5ffbd09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d5ffbd09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d5ffbd09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d5ffbd09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d5ffbd09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d5ffbd09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d5ffbd09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d5ffbd09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d5ffbd09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d5ffbd09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d5ffbd09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d5ffbd09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d5ffbd09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d5ffbd09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d5ffbd09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d5ffbd09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d5ffbd09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d5ffbd09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d5ffbd09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5ffbd09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5ffbd09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d5ffbd09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d5ffbd09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d5ffbd09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d5ffbd09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d5ffbd0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d5ffbd0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d5ffbd09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d5ffbd09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d5ffbd09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d5ffbd09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d5ffbd09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d5ffbd09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d5ffbd09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d5ffbd09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d5ffbd09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d5ffbd09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620"/>
              <a:t>Apresentação  Trabalho Final Banco de Dados</a:t>
            </a:r>
            <a:endParaRPr sz="56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Tadeu Brasil de Souza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1FN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788" y="1522588"/>
            <a:ext cx="303847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738" y="260525"/>
            <a:ext cx="3076575" cy="44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963" y="1525138"/>
            <a:ext cx="30384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2FN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088" y="93325"/>
            <a:ext cx="3057525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625" y="74275"/>
            <a:ext cx="30480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778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2FN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100" y="515200"/>
            <a:ext cx="29718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938" y="310400"/>
            <a:ext cx="30194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2FN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75" y="1083475"/>
            <a:ext cx="30670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3FN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713" y="380000"/>
            <a:ext cx="2733675" cy="39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563" y="165675"/>
            <a:ext cx="27336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3FN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050" y="321313"/>
            <a:ext cx="274320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238" y="321325"/>
            <a:ext cx="271462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0925" y="342375"/>
            <a:ext cx="27241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3FN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300" y="234988"/>
            <a:ext cx="2705100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650" y="886038"/>
            <a:ext cx="27051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Fisico - Usada do BDD Em PostgreSQL - Criações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403" y="1103425"/>
            <a:ext cx="59286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Fisico - Usada do BDD no SQL - Inserção de Valores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98" y="1234075"/>
            <a:ext cx="70674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Fisico - Usada do BDD no SQL - Consulta Simples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87" y="1234075"/>
            <a:ext cx="77229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problema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Foi escolhido pelo professor, e em meio a certos contratempos, o problema dos microdados institucionais de uma universidade. Esses microdados basicamente servem pra registrar como a universidade funciona, e registrar questões e dados da universidade.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Visões agora.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Foram feitas 10 visões como solicitado.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-Apenas Tecnicas Mulheres (InfoInstituicaoETecnicos)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-Tecnicos por Faixa Etária (TecnicosPorFaixaEtaria)/Agregação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-Group By (</a:t>
            </a:r>
            <a:r>
              <a:rPr lang="pt-BR"/>
              <a:t>TotalTecnicosPorCategoria)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-Having/Sum (MantenedorasComMuitosTecnicos)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-Join (LocalizacaoInstituicao)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Visões agora.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Foram feitas 10 visões como solicitado.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-Ordenação e quantidade de tecnicos (InfoInstituicaoETecnico)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-Order By (InstituicoesPorTecnicos)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-Where (InstituicoesCapitais)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-Filtros (AcessoOnline)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-União e filtros (InstituicoesSPeSalvador)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Dificuldades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Adaptação com o PostgreSQL-PgAdmin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Prazos e trocas de temas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União e Intersecção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Overleaf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Encontrar Dados-Chave (Chaves primárias)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Importação de dados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13400" y="81475"/>
            <a:ext cx="11415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Lógico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538" y="76200"/>
            <a:ext cx="741997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Relacional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1758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Note a grande ligação com a data/ano, pois esse é um dos fatores determinantes.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350" y="1017726"/>
            <a:ext cx="6235760" cy="41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45575" y="4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Normalizações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Não normalizada e a Primeira forma normal são similares, e a segunda lembra mais a configuração inicial da tabela. A terceira é mais separações individuais feitas pelo grupo.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ÑN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75" y="87313"/>
            <a:ext cx="3067050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575" y="142413"/>
            <a:ext cx="30289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ÑN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63" y="196888"/>
            <a:ext cx="3019425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088" y="308913"/>
            <a:ext cx="2981325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0413" y="1948975"/>
            <a:ext cx="30194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1FN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625" y="77288"/>
            <a:ext cx="3009900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525" y="191588"/>
            <a:ext cx="30480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1FN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625" y="194838"/>
            <a:ext cx="3048000" cy="41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613" y="274100"/>
            <a:ext cx="307657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