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C38D8-F5A7-4833-8EBB-FE08E172D916}" v="22" dt="2025-02-10T13:53:10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Amoudruz" userId="5e280e69f04a130f" providerId="LiveId" clId="{117C38D8-F5A7-4833-8EBB-FE08E172D916}"/>
    <pc:docChg chg="undo redo custSel addSld delSld modSld sldOrd">
      <pc:chgData name="Louis Amoudruz" userId="5e280e69f04a130f" providerId="LiveId" clId="{117C38D8-F5A7-4833-8EBB-FE08E172D916}" dt="2025-02-10T13:53:45.826" v="1085" actId="1076"/>
      <pc:docMkLst>
        <pc:docMk/>
      </pc:docMkLst>
      <pc:sldChg chg="addSp modSp new mod">
        <pc:chgData name="Louis Amoudruz" userId="5e280e69f04a130f" providerId="LiveId" clId="{117C38D8-F5A7-4833-8EBB-FE08E172D916}" dt="2025-02-10T13:53:45.826" v="1085" actId="1076"/>
        <pc:sldMkLst>
          <pc:docMk/>
          <pc:sldMk cId="1347134683" sldId="256"/>
        </pc:sldMkLst>
        <pc:spChg chg="mod">
          <ac:chgData name="Louis Amoudruz" userId="5e280e69f04a130f" providerId="LiveId" clId="{117C38D8-F5A7-4833-8EBB-FE08E172D916}" dt="2025-02-10T13:53:28.343" v="1083" actId="1076"/>
          <ac:spMkLst>
            <pc:docMk/>
            <pc:sldMk cId="1347134683" sldId="256"/>
            <ac:spMk id="2" creationId="{60B2CCE3-A897-1AA3-D633-FDB01DE1A3CE}"/>
          </ac:spMkLst>
        </pc:spChg>
        <pc:spChg chg="mod">
          <ac:chgData name="Louis Amoudruz" userId="5e280e69f04a130f" providerId="LiveId" clId="{117C38D8-F5A7-4833-8EBB-FE08E172D916}" dt="2025-02-10T13:53:45.826" v="1085" actId="1076"/>
          <ac:spMkLst>
            <pc:docMk/>
            <pc:sldMk cId="1347134683" sldId="256"/>
            <ac:spMk id="3" creationId="{A98FBD1E-0499-8135-9421-92FA8C8F014E}"/>
          </ac:spMkLst>
        </pc:spChg>
        <pc:spChg chg="add mod">
          <ac:chgData name="Louis Amoudruz" userId="5e280e69f04a130f" providerId="LiveId" clId="{117C38D8-F5A7-4833-8EBB-FE08E172D916}" dt="2025-02-10T13:51:08.510" v="1052" actId="1076"/>
          <ac:spMkLst>
            <pc:docMk/>
            <pc:sldMk cId="1347134683" sldId="256"/>
            <ac:spMk id="4" creationId="{80667040-7BDB-6FDC-43CC-86EDCE610BE8}"/>
          </ac:spMkLst>
        </pc:spChg>
        <pc:spChg chg="add mod">
          <ac:chgData name="Louis Amoudruz" userId="5e280e69f04a130f" providerId="LiveId" clId="{117C38D8-F5A7-4833-8EBB-FE08E172D916}" dt="2025-02-10T13:53:32.671" v="1084" actId="1076"/>
          <ac:spMkLst>
            <pc:docMk/>
            <pc:sldMk cId="1347134683" sldId="256"/>
            <ac:spMk id="9" creationId="{BDA717A9-6F64-159C-7425-3144109C5567}"/>
          </ac:spMkLst>
        </pc:spChg>
        <pc:picChg chg="add mod">
          <ac:chgData name="Louis Amoudruz" userId="5e280e69f04a130f" providerId="LiveId" clId="{117C38D8-F5A7-4833-8EBB-FE08E172D916}" dt="2025-02-10T13:51:02.736" v="1051" actId="1076"/>
          <ac:picMkLst>
            <pc:docMk/>
            <pc:sldMk cId="1347134683" sldId="256"/>
            <ac:picMk id="6" creationId="{18BC947F-8DA2-2169-C530-8BA920AE68A0}"/>
          </ac:picMkLst>
        </pc:picChg>
        <pc:picChg chg="add mod">
          <ac:chgData name="Louis Amoudruz" userId="5e280e69f04a130f" providerId="LiveId" clId="{117C38D8-F5A7-4833-8EBB-FE08E172D916}" dt="2025-02-10T13:51:02.736" v="1051" actId="1076"/>
          <ac:picMkLst>
            <pc:docMk/>
            <pc:sldMk cId="1347134683" sldId="256"/>
            <ac:picMk id="8" creationId="{B5A40FB6-2282-1758-6479-E2CD3E90181B}"/>
          </ac:picMkLst>
        </pc:picChg>
      </pc:sldChg>
      <pc:sldChg chg="new del">
        <pc:chgData name="Louis Amoudruz" userId="5e280e69f04a130f" providerId="LiveId" clId="{117C38D8-F5A7-4833-8EBB-FE08E172D916}" dt="2025-02-10T12:52:27.303" v="83" actId="47"/>
        <pc:sldMkLst>
          <pc:docMk/>
          <pc:sldMk cId="3522682851" sldId="257"/>
        </pc:sldMkLst>
      </pc:sldChg>
      <pc:sldChg chg="addSp modSp new mod ord">
        <pc:chgData name="Louis Amoudruz" userId="5e280e69f04a130f" providerId="LiveId" clId="{117C38D8-F5A7-4833-8EBB-FE08E172D916}" dt="2025-02-10T13:31:01.664" v="612"/>
        <pc:sldMkLst>
          <pc:docMk/>
          <pc:sldMk cId="2808058184" sldId="258"/>
        </pc:sldMkLst>
        <pc:spChg chg="mod">
          <ac:chgData name="Louis Amoudruz" userId="5e280e69f04a130f" providerId="LiveId" clId="{117C38D8-F5A7-4833-8EBB-FE08E172D916}" dt="2025-02-10T12:52:36.384" v="119" actId="20577"/>
          <ac:spMkLst>
            <pc:docMk/>
            <pc:sldMk cId="2808058184" sldId="258"/>
            <ac:spMk id="2" creationId="{C8591A0F-641F-5DA8-08AB-AEE8ADD71224}"/>
          </ac:spMkLst>
        </pc:spChg>
        <pc:spChg chg="add mod ord">
          <ac:chgData name="Louis Amoudruz" userId="5e280e69f04a130f" providerId="LiveId" clId="{117C38D8-F5A7-4833-8EBB-FE08E172D916}" dt="2025-02-10T13:18:00.831" v="342" actId="171"/>
          <ac:spMkLst>
            <pc:docMk/>
            <pc:sldMk cId="2808058184" sldId="258"/>
            <ac:spMk id="5" creationId="{C7CC3E2C-E723-AE78-35B3-3894898BB7E8}"/>
          </ac:spMkLst>
        </pc:spChg>
        <pc:spChg chg="add mod ord">
          <ac:chgData name="Louis Amoudruz" userId="5e280e69f04a130f" providerId="LiveId" clId="{117C38D8-F5A7-4833-8EBB-FE08E172D916}" dt="2025-02-10T13:18:07.129" v="344" actId="171"/>
          <ac:spMkLst>
            <pc:docMk/>
            <pc:sldMk cId="2808058184" sldId="258"/>
            <ac:spMk id="6" creationId="{38E7B14B-6F76-7C83-2860-B9B4EF9AD985}"/>
          </ac:spMkLst>
        </pc:spChg>
        <pc:spChg chg="add mod ord">
          <ac:chgData name="Louis Amoudruz" userId="5e280e69f04a130f" providerId="LiveId" clId="{117C38D8-F5A7-4833-8EBB-FE08E172D916}" dt="2025-02-10T13:18:09.405" v="345" actId="171"/>
          <ac:spMkLst>
            <pc:docMk/>
            <pc:sldMk cId="2808058184" sldId="258"/>
            <ac:spMk id="7" creationId="{2FA819EF-0EE8-3C3F-99F7-B14F932C3BF6}"/>
          </ac:spMkLst>
        </pc:spChg>
        <pc:spChg chg="add mod ord">
          <ac:chgData name="Louis Amoudruz" userId="5e280e69f04a130f" providerId="LiveId" clId="{117C38D8-F5A7-4833-8EBB-FE08E172D916}" dt="2025-02-10T13:18:35.173" v="349" actId="171"/>
          <ac:spMkLst>
            <pc:docMk/>
            <pc:sldMk cId="2808058184" sldId="258"/>
            <ac:spMk id="8" creationId="{1F9EABF2-853C-B642-89FB-3F2E991B4C16}"/>
          </ac:spMkLst>
        </pc:spChg>
        <pc:spChg chg="add mod">
          <ac:chgData name="Louis Amoudruz" userId="5e280e69f04a130f" providerId="LiveId" clId="{117C38D8-F5A7-4833-8EBB-FE08E172D916}" dt="2025-02-10T13:20:11.351" v="431" actId="122"/>
          <ac:spMkLst>
            <pc:docMk/>
            <pc:sldMk cId="2808058184" sldId="258"/>
            <ac:spMk id="9" creationId="{E5CC3E7E-2813-F0EA-41C5-B556734EC7BC}"/>
          </ac:spMkLst>
        </pc:spChg>
        <pc:spChg chg="add mod">
          <ac:chgData name="Louis Amoudruz" userId="5e280e69f04a130f" providerId="LiveId" clId="{117C38D8-F5A7-4833-8EBB-FE08E172D916}" dt="2025-02-10T13:20:18.477" v="438" actId="122"/>
          <ac:spMkLst>
            <pc:docMk/>
            <pc:sldMk cId="2808058184" sldId="258"/>
            <ac:spMk id="10" creationId="{8CFF37B4-C404-07F9-D58E-952A1825FCCF}"/>
          </ac:spMkLst>
        </pc:spChg>
        <pc:spChg chg="add mod">
          <ac:chgData name="Louis Amoudruz" userId="5e280e69f04a130f" providerId="LiveId" clId="{117C38D8-F5A7-4833-8EBB-FE08E172D916}" dt="2025-02-10T13:20:01.630" v="421" actId="1076"/>
          <ac:spMkLst>
            <pc:docMk/>
            <pc:sldMk cId="2808058184" sldId="258"/>
            <ac:spMk id="11" creationId="{93E45FF6-FF62-0A96-ED75-66F69B7D36EE}"/>
          </ac:spMkLst>
        </pc:spChg>
        <pc:picChg chg="add mod">
          <ac:chgData name="Louis Amoudruz" userId="5e280e69f04a130f" providerId="LiveId" clId="{117C38D8-F5A7-4833-8EBB-FE08E172D916}" dt="2025-02-10T13:14:56.595" v="297" actId="1076"/>
          <ac:picMkLst>
            <pc:docMk/>
            <pc:sldMk cId="2808058184" sldId="258"/>
            <ac:picMk id="4" creationId="{9E5E5BAF-66FC-0F84-AA8A-1D5BE0617AA8}"/>
          </ac:picMkLst>
        </pc:picChg>
      </pc:sldChg>
      <pc:sldChg chg="new del">
        <pc:chgData name="Louis Amoudruz" userId="5e280e69f04a130f" providerId="LiveId" clId="{117C38D8-F5A7-4833-8EBB-FE08E172D916}" dt="2025-02-10T12:52:44.380" v="122" actId="47"/>
        <pc:sldMkLst>
          <pc:docMk/>
          <pc:sldMk cId="3069025384" sldId="259"/>
        </pc:sldMkLst>
      </pc:sldChg>
      <pc:sldChg chg="modSp new del mod ord">
        <pc:chgData name="Louis Amoudruz" userId="5e280e69f04a130f" providerId="LiveId" clId="{117C38D8-F5A7-4833-8EBB-FE08E172D916}" dt="2025-02-10T13:32:36.096" v="617" actId="47"/>
        <pc:sldMkLst>
          <pc:docMk/>
          <pc:sldMk cId="1926741255" sldId="260"/>
        </pc:sldMkLst>
        <pc:spChg chg="mod">
          <ac:chgData name="Louis Amoudruz" userId="5e280e69f04a130f" providerId="LiveId" clId="{117C38D8-F5A7-4833-8EBB-FE08E172D916}" dt="2025-02-10T12:52:50.567" v="135" actId="20577"/>
          <ac:spMkLst>
            <pc:docMk/>
            <pc:sldMk cId="1926741255" sldId="260"/>
            <ac:spMk id="2" creationId="{5267A62C-25B3-B610-6E24-53F7D6E9BAB6}"/>
          </ac:spMkLst>
        </pc:spChg>
      </pc:sldChg>
      <pc:sldChg chg="addSp delSp modSp new mod">
        <pc:chgData name="Louis Amoudruz" userId="5e280e69f04a130f" providerId="LiveId" clId="{117C38D8-F5A7-4833-8EBB-FE08E172D916}" dt="2025-02-10T13:24:40.833" v="507" actId="1076"/>
        <pc:sldMkLst>
          <pc:docMk/>
          <pc:sldMk cId="775498168" sldId="261"/>
        </pc:sldMkLst>
        <pc:spChg chg="add mod">
          <ac:chgData name="Louis Amoudruz" userId="5e280e69f04a130f" providerId="LiveId" clId="{117C38D8-F5A7-4833-8EBB-FE08E172D916}" dt="2025-02-10T13:24:35.709" v="505" actId="404"/>
          <ac:spMkLst>
            <pc:docMk/>
            <pc:sldMk cId="775498168" sldId="261"/>
            <ac:spMk id="8" creationId="{8A5F398E-7AA0-0A8E-3144-22F943FB89BF}"/>
          </ac:spMkLst>
        </pc:spChg>
        <pc:spChg chg="add mod">
          <ac:chgData name="Louis Amoudruz" userId="5e280e69f04a130f" providerId="LiveId" clId="{117C38D8-F5A7-4833-8EBB-FE08E172D916}" dt="2025-02-10T13:24:10.832" v="474"/>
          <ac:spMkLst>
            <pc:docMk/>
            <pc:sldMk cId="775498168" sldId="261"/>
            <ac:spMk id="9" creationId="{FD7688A7-A1A1-6B08-3FE1-F401FCE8FE3E}"/>
          </ac:spMkLst>
        </pc:spChg>
        <pc:picChg chg="add del mod">
          <ac:chgData name="Louis Amoudruz" userId="5e280e69f04a130f" providerId="LiveId" clId="{117C38D8-F5A7-4833-8EBB-FE08E172D916}" dt="2025-02-10T13:23:18.307" v="450" actId="478"/>
          <ac:picMkLst>
            <pc:docMk/>
            <pc:sldMk cId="775498168" sldId="261"/>
            <ac:picMk id="3" creationId="{9103756A-A53D-4212-5AD1-92EEFE532856}"/>
          </ac:picMkLst>
        </pc:picChg>
        <pc:picChg chg="add mod modCrop">
          <ac:chgData name="Louis Amoudruz" userId="5e280e69f04a130f" providerId="LiveId" clId="{117C38D8-F5A7-4833-8EBB-FE08E172D916}" dt="2025-02-10T13:24:40.833" v="507" actId="1076"/>
          <ac:picMkLst>
            <pc:docMk/>
            <pc:sldMk cId="775498168" sldId="261"/>
            <ac:picMk id="5" creationId="{C758C04F-1BD3-9770-A3C5-CD7813122015}"/>
          </ac:picMkLst>
        </pc:picChg>
        <pc:picChg chg="add mod">
          <ac:chgData name="Louis Amoudruz" userId="5e280e69f04a130f" providerId="LiveId" clId="{117C38D8-F5A7-4833-8EBB-FE08E172D916}" dt="2025-02-10T13:24:39.120" v="506" actId="1076"/>
          <ac:picMkLst>
            <pc:docMk/>
            <pc:sldMk cId="775498168" sldId="261"/>
            <ac:picMk id="7" creationId="{4C50AA37-B331-3DAC-DDC4-D3AF54D571D8}"/>
          </ac:picMkLst>
        </pc:picChg>
      </pc:sldChg>
      <pc:sldChg chg="new del">
        <pc:chgData name="Louis Amoudruz" userId="5e280e69f04a130f" providerId="LiveId" clId="{117C38D8-F5A7-4833-8EBB-FE08E172D916}" dt="2025-02-10T13:24:56.408" v="510" actId="47"/>
        <pc:sldMkLst>
          <pc:docMk/>
          <pc:sldMk cId="3744119243" sldId="262"/>
        </pc:sldMkLst>
      </pc:sldChg>
      <pc:sldChg chg="addSp delSp modSp add del mod">
        <pc:chgData name="Louis Amoudruz" userId="5e280e69f04a130f" providerId="LiveId" clId="{117C38D8-F5A7-4833-8EBB-FE08E172D916}" dt="2025-02-10T13:30:59.597" v="610" actId="47"/>
        <pc:sldMkLst>
          <pc:docMk/>
          <pc:sldMk cId="138980558" sldId="263"/>
        </pc:sldMkLst>
        <pc:spChg chg="mod">
          <ac:chgData name="Louis Amoudruz" userId="5e280e69f04a130f" providerId="LiveId" clId="{117C38D8-F5A7-4833-8EBB-FE08E172D916}" dt="2025-02-10T13:25:06.158" v="521" actId="20577"/>
          <ac:spMkLst>
            <pc:docMk/>
            <pc:sldMk cId="138980558" sldId="263"/>
            <ac:spMk id="8" creationId="{01E21208-9178-10A9-BA15-F68080263D62}"/>
          </ac:spMkLst>
        </pc:spChg>
        <pc:picChg chg="add mod modCrop">
          <ac:chgData name="Louis Amoudruz" userId="5e280e69f04a130f" providerId="LiveId" clId="{117C38D8-F5A7-4833-8EBB-FE08E172D916}" dt="2025-02-10T13:28:03.604" v="554" actId="1076"/>
          <ac:picMkLst>
            <pc:docMk/>
            <pc:sldMk cId="138980558" sldId="263"/>
            <ac:picMk id="3" creationId="{4F9AF8B7-0A05-3888-E12A-BD51D3678438}"/>
          </ac:picMkLst>
        </pc:picChg>
        <pc:picChg chg="del">
          <ac:chgData name="Louis Amoudruz" userId="5e280e69f04a130f" providerId="LiveId" clId="{117C38D8-F5A7-4833-8EBB-FE08E172D916}" dt="2025-02-10T13:25:01.191" v="512" actId="478"/>
          <ac:picMkLst>
            <pc:docMk/>
            <pc:sldMk cId="138980558" sldId="263"/>
            <ac:picMk id="5" creationId="{6EF3A3A7-6BE2-ED73-8C64-745069D918CE}"/>
          </ac:picMkLst>
        </pc:picChg>
        <pc:picChg chg="add mod">
          <ac:chgData name="Louis Amoudruz" userId="5e280e69f04a130f" providerId="LiveId" clId="{117C38D8-F5A7-4833-8EBB-FE08E172D916}" dt="2025-02-10T13:27:56.120" v="553" actId="1076"/>
          <ac:picMkLst>
            <pc:docMk/>
            <pc:sldMk cId="138980558" sldId="263"/>
            <ac:picMk id="6" creationId="{EEAA8A67-0F97-D11F-1A8A-C0ED17D2C9AA}"/>
          </ac:picMkLst>
        </pc:picChg>
        <pc:picChg chg="del">
          <ac:chgData name="Louis Amoudruz" userId="5e280e69f04a130f" providerId="LiveId" clId="{117C38D8-F5A7-4833-8EBB-FE08E172D916}" dt="2025-02-10T13:24:58.942" v="511" actId="478"/>
          <ac:picMkLst>
            <pc:docMk/>
            <pc:sldMk cId="138980558" sldId="263"/>
            <ac:picMk id="7" creationId="{FA417BD6-6E30-0FEE-209F-936978E567E3}"/>
          </ac:picMkLst>
        </pc:picChg>
        <pc:picChg chg="add mod">
          <ac:chgData name="Louis Amoudruz" userId="5e280e69f04a130f" providerId="LiveId" clId="{117C38D8-F5A7-4833-8EBB-FE08E172D916}" dt="2025-02-10T13:27:56.120" v="553" actId="1076"/>
          <ac:picMkLst>
            <pc:docMk/>
            <pc:sldMk cId="138980558" sldId="263"/>
            <ac:picMk id="10" creationId="{D0655220-504F-F8A6-10B4-E87C08A0EB04}"/>
          </ac:picMkLst>
        </pc:picChg>
        <pc:picChg chg="add mod">
          <ac:chgData name="Louis Amoudruz" userId="5e280e69f04a130f" providerId="LiveId" clId="{117C38D8-F5A7-4833-8EBB-FE08E172D916}" dt="2025-02-10T13:27:56.120" v="553" actId="1076"/>
          <ac:picMkLst>
            <pc:docMk/>
            <pc:sldMk cId="138980558" sldId="263"/>
            <ac:picMk id="12" creationId="{3580EFA7-BD99-D6E4-6679-97BE8C387894}"/>
          </ac:picMkLst>
        </pc:picChg>
      </pc:sldChg>
      <pc:sldChg chg="addSp delSp modSp add mod ord">
        <pc:chgData name="Louis Amoudruz" userId="5e280e69f04a130f" providerId="LiveId" clId="{117C38D8-F5A7-4833-8EBB-FE08E172D916}" dt="2025-02-10T13:33:17.748" v="663" actId="20577"/>
        <pc:sldMkLst>
          <pc:docMk/>
          <pc:sldMk cId="665362724" sldId="264"/>
        </pc:sldMkLst>
        <pc:spChg chg="add mod">
          <ac:chgData name="Louis Amoudruz" userId="5e280e69f04a130f" providerId="LiveId" clId="{117C38D8-F5A7-4833-8EBB-FE08E172D916}" dt="2025-02-10T13:30:27.456" v="607" actId="207"/>
          <ac:spMkLst>
            <pc:docMk/>
            <pc:sldMk cId="665362724" sldId="264"/>
            <ac:spMk id="2" creationId="{D5D897D8-DD7C-31B8-592C-28AAE45F10E0}"/>
          </ac:spMkLst>
        </pc:spChg>
        <pc:spChg chg="add mod">
          <ac:chgData name="Louis Amoudruz" userId="5e280e69f04a130f" providerId="LiveId" clId="{117C38D8-F5A7-4833-8EBB-FE08E172D916}" dt="2025-02-10T13:30:35.157" v="608" actId="207"/>
          <ac:spMkLst>
            <pc:docMk/>
            <pc:sldMk cId="665362724" sldId="264"/>
            <ac:spMk id="4" creationId="{F25F8596-D94D-F4AE-AC09-CEB31DE7F512}"/>
          </ac:spMkLst>
        </pc:spChg>
        <pc:spChg chg="add mod">
          <ac:chgData name="Louis Amoudruz" userId="5e280e69f04a130f" providerId="LiveId" clId="{117C38D8-F5A7-4833-8EBB-FE08E172D916}" dt="2025-02-10T13:30:39.609" v="609" actId="207"/>
          <ac:spMkLst>
            <pc:docMk/>
            <pc:sldMk cId="665362724" sldId="264"/>
            <ac:spMk id="5" creationId="{E94A795B-0380-E6F1-9EBC-65AA212A9888}"/>
          </ac:spMkLst>
        </pc:spChg>
        <pc:spChg chg="add mod">
          <ac:chgData name="Louis Amoudruz" userId="5e280e69f04a130f" providerId="LiveId" clId="{117C38D8-F5A7-4833-8EBB-FE08E172D916}" dt="2025-02-10T13:33:06.742" v="632"/>
          <ac:spMkLst>
            <pc:docMk/>
            <pc:sldMk cId="665362724" sldId="264"/>
            <ac:spMk id="7" creationId="{6CC75EDD-0BCF-8BA1-DCCB-1D6F6122194A}"/>
          </ac:spMkLst>
        </pc:spChg>
        <pc:spChg chg="del mod">
          <ac:chgData name="Louis Amoudruz" userId="5e280e69f04a130f" providerId="LiveId" clId="{117C38D8-F5A7-4833-8EBB-FE08E172D916}" dt="2025-02-10T13:33:08.731" v="633" actId="478"/>
          <ac:spMkLst>
            <pc:docMk/>
            <pc:sldMk cId="665362724" sldId="264"/>
            <ac:spMk id="8" creationId="{A6B06DE4-30BB-1987-0ABC-BB615FB88478}"/>
          </ac:spMkLst>
        </pc:spChg>
        <pc:spChg chg="add mod">
          <ac:chgData name="Louis Amoudruz" userId="5e280e69f04a130f" providerId="LiveId" clId="{117C38D8-F5A7-4833-8EBB-FE08E172D916}" dt="2025-02-10T13:33:17.748" v="663" actId="20577"/>
          <ac:spMkLst>
            <pc:docMk/>
            <pc:sldMk cId="665362724" sldId="264"/>
            <ac:spMk id="9" creationId="{AC22AD5F-91E6-7F41-A75F-8431CE139EA7}"/>
          </ac:spMkLst>
        </pc:spChg>
        <pc:picChg chg="mod">
          <ac:chgData name="Louis Amoudruz" userId="5e280e69f04a130f" providerId="LiveId" clId="{117C38D8-F5A7-4833-8EBB-FE08E172D916}" dt="2025-02-10T13:29:47.844" v="576" actId="1076"/>
          <ac:picMkLst>
            <pc:docMk/>
            <pc:sldMk cId="665362724" sldId="264"/>
            <ac:picMk id="3" creationId="{FF715929-FC3B-8AC8-65E2-5513D2FF25DC}"/>
          </ac:picMkLst>
        </pc:picChg>
        <pc:picChg chg="mod modCrop">
          <ac:chgData name="Louis Amoudruz" userId="5e280e69f04a130f" providerId="LiveId" clId="{117C38D8-F5A7-4833-8EBB-FE08E172D916}" dt="2025-02-10T13:29:37.881" v="575" actId="1076"/>
          <ac:picMkLst>
            <pc:docMk/>
            <pc:sldMk cId="665362724" sldId="264"/>
            <ac:picMk id="6" creationId="{01A14F5D-AC4F-C26B-5293-4A93ABEFEAB1}"/>
          </ac:picMkLst>
        </pc:picChg>
        <pc:picChg chg="mod modCrop">
          <ac:chgData name="Louis Amoudruz" userId="5e280e69f04a130f" providerId="LiveId" clId="{117C38D8-F5A7-4833-8EBB-FE08E172D916}" dt="2025-02-10T13:29:37.881" v="575" actId="1076"/>
          <ac:picMkLst>
            <pc:docMk/>
            <pc:sldMk cId="665362724" sldId="264"/>
            <ac:picMk id="10" creationId="{36F80812-69B7-0A61-5DB7-EC32AC18E39D}"/>
          </ac:picMkLst>
        </pc:picChg>
        <pc:picChg chg="mod modCrop">
          <ac:chgData name="Louis Amoudruz" userId="5e280e69f04a130f" providerId="LiveId" clId="{117C38D8-F5A7-4833-8EBB-FE08E172D916}" dt="2025-02-10T13:29:37.881" v="575" actId="1076"/>
          <ac:picMkLst>
            <pc:docMk/>
            <pc:sldMk cId="665362724" sldId="264"/>
            <ac:picMk id="12" creationId="{2D36934F-A4FE-54B7-CB8B-B4E435AD3511}"/>
          </ac:picMkLst>
        </pc:picChg>
      </pc:sldChg>
      <pc:sldChg chg="addSp delSp modSp new mod">
        <pc:chgData name="Louis Amoudruz" userId="5e280e69f04a130f" providerId="LiveId" clId="{117C38D8-F5A7-4833-8EBB-FE08E172D916}" dt="2025-02-10T13:51:16.298" v="1053" actId="1076"/>
        <pc:sldMkLst>
          <pc:docMk/>
          <pc:sldMk cId="791057456" sldId="265"/>
        </pc:sldMkLst>
        <pc:spChg chg="mod">
          <ac:chgData name="Louis Amoudruz" userId="5e280e69f04a130f" providerId="LiveId" clId="{117C38D8-F5A7-4833-8EBB-FE08E172D916}" dt="2025-02-10T13:33:25.123" v="679" actId="20577"/>
          <ac:spMkLst>
            <pc:docMk/>
            <pc:sldMk cId="791057456" sldId="265"/>
            <ac:spMk id="2" creationId="{4B6698C0-7590-68FD-EF61-F1FC2757F5E8}"/>
          </ac:spMkLst>
        </pc:spChg>
        <pc:spChg chg="add mod">
          <ac:chgData name="Louis Amoudruz" userId="5e280e69f04a130f" providerId="LiveId" clId="{117C38D8-F5A7-4833-8EBB-FE08E172D916}" dt="2025-02-10T13:51:16.298" v="1053" actId="1076"/>
          <ac:spMkLst>
            <pc:docMk/>
            <pc:sldMk cId="791057456" sldId="265"/>
            <ac:spMk id="9" creationId="{3AAC55D4-C7EE-8B6F-96AC-D34A46C5979F}"/>
          </ac:spMkLst>
        </pc:spChg>
        <pc:picChg chg="add mod">
          <ac:chgData name="Louis Amoudruz" userId="5e280e69f04a130f" providerId="LiveId" clId="{117C38D8-F5A7-4833-8EBB-FE08E172D916}" dt="2025-02-10T13:41:42.747" v="682" actId="1076"/>
          <ac:picMkLst>
            <pc:docMk/>
            <pc:sldMk cId="791057456" sldId="265"/>
            <ac:picMk id="4" creationId="{D5700C79-DE5C-60EC-44DE-E73E9191EA91}"/>
          </ac:picMkLst>
        </pc:picChg>
        <pc:picChg chg="add del mod">
          <ac:chgData name="Louis Amoudruz" userId="5e280e69f04a130f" providerId="LiveId" clId="{117C38D8-F5A7-4833-8EBB-FE08E172D916}" dt="2025-02-10T13:43:47.358" v="685" actId="478"/>
          <ac:picMkLst>
            <pc:docMk/>
            <pc:sldMk cId="791057456" sldId="265"/>
            <ac:picMk id="6" creationId="{9AB0F126-A301-8619-5B61-1BE85DA2FB2A}"/>
          </ac:picMkLst>
        </pc:picChg>
        <pc:picChg chg="add mod">
          <ac:chgData name="Louis Amoudruz" userId="5e280e69f04a130f" providerId="LiveId" clId="{117C38D8-F5A7-4833-8EBB-FE08E172D916}" dt="2025-02-10T13:43:55.155" v="688" actId="1076"/>
          <ac:picMkLst>
            <pc:docMk/>
            <pc:sldMk cId="791057456" sldId="265"/>
            <ac:picMk id="8" creationId="{593B8917-3322-BDC0-FADF-D92D1904F1C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uis\OneDrive\Cours\FI3\S6\PROJ631\MiniProjet2\resul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uis\OneDrive\Cours\FI3\S6\PROJ631\MiniProjet2\re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uis\OneDrive\Cours\FI3\S6\PROJ631\MiniProjet2\resul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Feuil1!$A$2</c:f>
              <c:strCache>
                <c:ptCount val="1"/>
                <c:pt idx="0">
                  <c:v>Bonjour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29-442F-8F52-F3D3360660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29-442F-8F52-F3D3360660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29-442F-8F52-F3D3360660E0}"/>
              </c:ext>
            </c:extLst>
          </c:dPt>
          <c:cat>
            <c:strRef>
              <c:f>Feuil1!$B$1:$D$1</c:f>
              <c:strCache>
                <c:ptCount val="3"/>
                <c:pt idx="0">
                  <c:v>Original</c:v>
                </c:pt>
                <c:pt idx="1">
                  <c:v>Compressé</c:v>
                </c:pt>
                <c:pt idx="2">
                  <c:v>Fréquences</c:v>
                </c:pt>
              </c:strCache>
            </c:strRef>
          </c:cat>
          <c:val>
            <c:numRef>
              <c:f>Feuil1!$B$2:$D$2</c:f>
              <c:numCache>
                <c:formatCode>General</c:formatCode>
                <c:ptCount val="3"/>
                <c:pt idx="0">
                  <c:v>9</c:v>
                </c:pt>
                <c:pt idx="1">
                  <c:v>4</c:v>
                </c:pt>
                <c:pt idx="2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29-442F-8F52-F3D336066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Feuil1!$A$6</c:f>
              <c:strCache>
                <c:ptCount val="1"/>
                <c:pt idx="0">
                  <c:v>Alice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09-4371-BA80-64A15AE1DD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09-4371-BA80-64A15AE1DD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09-4371-BA80-64A15AE1DDE7}"/>
              </c:ext>
            </c:extLst>
          </c:dPt>
          <c:cat>
            <c:strRef>
              <c:f>Feuil1!$B$1:$D$1</c:f>
              <c:strCache>
                <c:ptCount val="3"/>
                <c:pt idx="0">
                  <c:v>Original</c:v>
                </c:pt>
                <c:pt idx="1">
                  <c:v>Compressé</c:v>
                </c:pt>
                <c:pt idx="2">
                  <c:v>Fréquences</c:v>
                </c:pt>
              </c:strCache>
            </c:strRef>
          </c:cat>
          <c:val>
            <c:numRef>
              <c:f>Feuil1!$B$6:$D$6</c:f>
              <c:numCache>
                <c:formatCode>General</c:formatCode>
                <c:ptCount val="3"/>
                <c:pt idx="0">
                  <c:v>152089</c:v>
                </c:pt>
                <c:pt idx="1">
                  <c:v>84787</c:v>
                </c:pt>
                <c:pt idx="2">
                  <c:v>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009-4371-BA80-64A15AE1D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Taux</a:t>
            </a:r>
            <a:r>
              <a:rPr lang="fr-FR" baseline="0"/>
              <a:t> de compression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7.0131582003576984E-2"/>
          <c:y val="0.12797872340425534"/>
          <c:w val="0.91069437669848796"/>
          <c:h val="0.74835064499916237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Feuil1!$E$1</c:f>
              <c:strCache>
                <c:ptCount val="1"/>
                <c:pt idx="0">
                  <c:v>Taux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Feuil1!$A$2:$A$6</c:f>
              <c:strCache>
                <c:ptCount val="5"/>
                <c:pt idx="0">
                  <c:v>Bonjour</c:v>
                </c:pt>
                <c:pt idx="1">
                  <c:v>This</c:v>
                </c:pt>
                <c:pt idx="2">
                  <c:v>Texte simple</c:v>
                </c:pt>
                <c:pt idx="3">
                  <c:v>Extrait</c:v>
                </c:pt>
                <c:pt idx="4">
                  <c:v>Alice</c:v>
                </c:pt>
              </c:strCache>
            </c:strRef>
          </c:cat>
          <c:val>
            <c:numRef>
              <c:f>Feuil1!$E$2:$E$6</c:f>
              <c:numCache>
                <c:formatCode>0.00%</c:formatCode>
                <c:ptCount val="5"/>
                <c:pt idx="0">
                  <c:v>0.55559999999999998</c:v>
                </c:pt>
                <c:pt idx="1">
                  <c:v>0.75</c:v>
                </c:pt>
                <c:pt idx="2">
                  <c:v>0.52780000000000005</c:v>
                </c:pt>
                <c:pt idx="3">
                  <c:v>0.44890000000000002</c:v>
                </c:pt>
                <c:pt idx="4">
                  <c:v>0.4425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46-4B5F-B626-C3817D6A7C47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Taux 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0"/>
          </c:trendline>
          <c:cat>
            <c:strRef>
              <c:f>Feuil1!$A$2:$A$6</c:f>
              <c:strCache>
                <c:ptCount val="5"/>
                <c:pt idx="0">
                  <c:v>Bonjour</c:v>
                </c:pt>
                <c:pt idx="1">
                  <c:v>This</c:v>
                </c:pt>
                <c:pt idx="2">
                  <c:v>Texte simple</c:v>
                </c:pt>
                <c:pt idx="3">
                  <c:v>Extrait</c:v>
                </c:pt>
                <c:pt idx="4">
                  <c:v>Alice</c:v>
                </c:pt>
              </c:strCache>
            </c:strRef>
          </c:cat>
          <c:val>
            <c:numRef>
              <c:f>Feuil1!$F$2:$F$6</c:f>
              <c:numCache>
                <c:formatCode>0.00%</c:formatCode>
                <c:ptCount val="5"/>
                <c:pt idx="0">
                  <c:v>-3.4443999999999999</c:v>
                </c:pt>
                <c:pt idx="1">
                  <c:v>-4.5</c:v>
                </c:pt>
                <c:pt idx="2">
                  <c:v>-1.75</c:v>
                </c:pt>
                <c:pt idx="3">
                  <c:v>0.41539999999999999</c:v>
                </c:pt>
                <c:pt idx="4">
                  <c:v>0.43919999999999998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46-4B5F-B626-C3817D6A7C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1617984"/>
        <c:axId val="17161318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Feuil1!$B$1</c15:sqref>
                        </c15:formulaRef>
                      </c:ext>
                    </c:extLst>
                    <c:strCache>
                      <c:ptCount val="1"/>
                      <c:pt idx="0">
                        <c:v>Original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Feuil1!$A$2:$A$6</c15:sqref>
                        </c15:formulaRef>
                      </c:ext>
                    </c:extLst>
                    <c:strCache>
                      <c:ptCount val="5"/>
                      <c:pt idx="0">
                        <c:v>Bonjour</c:v>
                      </c:pt>
                      <c:pt idx="1">
                        <c:v>This</c:v>
                      </c:pt>
                      <c:pt idx="2">
                        <c:v>Texte simple</c:v>
                      </c:pt>
                      <c:pt idx="3">
                        <c:v>Extrait</c:v>
                      </c:pt>
                      <c:pt idx="4">
                        <c:v>Alice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Feuil1!$B$2:$B$6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</c:v>
                      </c:pt>
                      <c:pt idx="1">
                        <c:v>4</c:v>
                      </c:pt>
                      <c:pt idx="2">
                        <c:v>36</c:v>
                      </c:pt>
                      <c:pt idx="3">
                        <c:v>12128</c:v>
                      </c:pt>
                      <c:pt idx="4">
                        <c:v>152089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8346-4B5F-B626-C3817D6A7C47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Feuil1!$C$1</c15:sqref>
                        </c15:formulaRef>
                      </c:ext>
                    </c:extLst>
                    <c:strCache>
                      <c:ptCount val="1"/>
                      <c:pt idx="0">
                        <c:v>Compressé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Feuil1!$A$2:$A$6</c15:sqref>
                        </c15:formulaRef>
                      </c:ext>
                    </c:extLst>
                    <c:strCache>
                      <c:ptCount val="5"/>
                      <c:pt idx="0">
                        <c:v>Bonjour</c:v>
                      </c:pt>
                      <c:pt idx="1">
                        <c:v>This</c:v>
                      </c:pt>
                      <c:pt idx="2">
                        <c:v>Texte simple</c:v>
                      </c:pt>
                      <c:pt idx="3">
                        <c:v>Extrait</c:v>
                      </c:pt>
                      <c:pt idx="4">
                        <c:v>Alice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Feuil1!$C$2:$C$6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</c:v>
                      </c:pt>
                      <c:pt idx="1">
                        <c:v>1</c:v>
                      </c:pt>
                      <c:pt idx="2">
                        <c:v>17</c:v>
                      </c:pt>
                      <c:pt idx="3">
                        <c:v>6684</c:v>
                      </c:pt>
                      <c:pt idx="4">
                        <c:v>84787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346-4B5F-B626-C3817D6A7C4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Feuil1!$D$1</c15:sqref>
                        </c15:formulaRef>
                      </c:ext>
                    </c:extLst>
                    <c:strCache>
                      <c:ptCount val="1"/>
                      <c:pt idx="0">
                        <c:v>Fréquences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Feuil1!$A$2:$A$6</c15:sqref>
                        </c15:formulaRef>
                      </c:ext>
                    </c:extLst>
                    <c:strCache>
                      <c:ptCount val="5"/>
                      <c:pt idx="0">
                        <c:v>Bonjour</c:v>
                      </c:pt>
                      <c:pt idx="1">
                        <c:v>This</c:v>
                      </c:pt>
                      <c:pt idx="2">
                        <c:v>Texte simple</c:v>
                      </c:pt>
                      <c:pt idx="3">
                        <c:v>Extrait</c:v>
                      </c:pt>
                      <c:pt idx="4">
                        <c:v>Alice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Feuil1!$D$2:$D$6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36</c:v>
                      </c:pt>
                      <c:pt idx="1">
                        <c:v>21</c:v>
                      </c:pt>
                      <c:pt idx="2">
                        <c:v>82</c:v>
                      </c:pt>
                      <c:pt idx="3">
                        <c:v>406</c:v>
                      </c:pt>
                      <c:pt idx="4">
                        <c:v>507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346-4B5F-B626-C3817D6A7C47}"/>
                  </c:ext>
                </c:extLst>
              </c15:ser>
            </c15:filteredBarSeries>
          </c:ext>
        </c:extLst>
      </c:barChart>
      <c:catAx>
        <c:axId val="17161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1613184"/>
        <c:crosses val="autoZero"/>
        <c:auto val="1"/>
        <c:lblAlgn val="ctr"/>
        <c:lblOffset val="100"/>
        <c:noMultiLvlLbl val="0"/>
      </c:catAx>
      <c:valAx>
        <c:axId val="17161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161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F6C12-D5EB-4AAF-A759-6FB0C35078C5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85C25-4F36-4AF9-A817-61DC0ADC8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25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7BA28-7640-CC39-3A6B-081BEAE01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6409CF-3336-B861-26F4-59D99436C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F80D9F-64D3-CC05-80B6-8D3958CD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4BF1-B679-4D07-B5CF-78BEEDC50E5A}" type="datetime1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45B79D-C96A-9CE9-F073-7D7273E9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53FD1-2665-2D69-A2DD-4C9A011C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6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4733C-966C-9D59-D65B-6003AC7F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FC7734-D28D-4246-7844-F42615901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07DDB-5751-8737-5805-4678B1DB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FF6A-CA7A-48AE-B342-2BD3B64E9DA3}" type="datetime1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19C32F-C828-0514-A5FB-9993C828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EBB04-0FE6-AB26-2F78-304D3A43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3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F0B814-7344-39A6-C7EF-302D3E3F2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985CE3-D9E2-5041-8FC7-5AE338761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623E1-60CB-69EB-4FFD-37B06CA4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81FE-7730-42C7-B68B-7393CBD0F482}" type="datetime1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CFC63E-BE7D-A5EE-0C2C-6B9B3DE5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584533-24B0-071C-193A-BF262418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09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96212-4408-7201-CACD-36E08383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FCAD01-9215-6880-5BAC-28F1F9D3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E464EB-89B9-659A-3EF8-79B39685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BD41-A8CA-4E43-A156-10904CB6565E}" type="datetime1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B63E0D-3FD4-BA23-DBE6-5EAB8A84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A710D-6A6B-30C7-A040-0759931A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6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01824-EC5A-C810-4EA1-2E7A7461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0B0F0-054C-B888-69F6-E7E980C0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EC54B-B05A-F9DE-48DD-41B7DBFB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4426-6291-4BDC-90F6-0B1BBB01E86D}" type="datetime1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8A5FEA-C5D7-CA59-A57E-5C054BEC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B4E31E-E406-F604-C025-91E68195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A5715-1F82-D581-DC90-B27DFBBB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8455A-F455-6F50-5A87-040282B43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0F2E07-890A-F783-F5E6-C45A201FE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A25B11-9BD2-19D4-1FA7-0BE446D7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30BF-6A4F-43AD-9FB8-2B9ED2A8589D}" type="datetime1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77A5AD-08DC-BB35-CCE3-72993B86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62BB52-8521-004D-917E-32F8D2FF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3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0A0B4-624E-4629-E500-60F6C430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D3E47B-689A-5AF6-562B-47A9EDCE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FBF66D-95EB-E464-D9AE-88476C017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9D9780-779E-B3D5-9CCF-9A442FCFA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2732D5-50FA-640A-DD95-9F3D6CD9B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E0AD08-03E3-A518-5D2B-E701413C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99F2-03BE-4757-A80D-44FA9189C955}" type="datetime1">
              <a:rPr lang="fr-FR" smtClean="0"/>
              <a:t>24/03/2025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6A416C-9570-FA13-7D92-85402E51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DB5383-DD10-2CF7-2C4A-BE752282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6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C3038-07DE-7679-C17F-5B290213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07F134-CD17-A99C-FB61-E48FB061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E53D-B11D-4EC9-89BD-5B033D82B35D}" type="datetime1">
              <a:rPr lang="fr-FR" smtClean="0"/>
              <a:t>24/03/2025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7B07A5-89E7-F697-DDB4-6C6392E3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3617D5-04D8-F718-D777-8A5DE6B9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3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876925-EC53-E626-2CC1-1F3407DF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0FBD-50CA-4017-B199-DE318CA71511}" type="datetime1">
              <a:rPr lang="fr-FR" smtClean="0"/>
              <a:t>24/03/2025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1DE71A-2079-1307-7FD7-EB112D4C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64EB8-C7B4-E4BB-9765-C4E88A80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6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DC258-F7B3-5FC2-CE84-95F3AF80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65397-355D-517D-8BC8-ABD5F3C5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205FC1-1E47-746A-2134-9D13AFA47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8FEA6-2099-19B8-D314-5069C91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2138-6F00-4202-AC82-7C6E56CE0E37}" type="datetime1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0079D2-ED1A-E4E7-36D7-6E19CA8E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CBA270-7455-CF37-7818-3D718693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23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0D96A-ADED-FC9D-9766-447FDE9D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91DED5-7D76-A198-E672-A144C84B3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80265D-AA14-A893-7314-C33E49159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92E6AF-84BC-64C1-90B4-0538338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D80B-4F84-47C6-BE39-E6797B999135}" type="datetime1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3272D4-B5C1-8E54-07F7-B1B24958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37C032-74D0-8AA8-E7C5-A602034F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24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822622-B30D-A4B6-8DB2-C5E8B6B0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7F8394-644B-2FFF-AA1F-FFCBF0CC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6D3085-7FCD-91E3-9BE8-BC18F3DCC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4F8EF-FA1C-46F1-AD1A-D72D488ACDE1}" type="datetime1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737535-421B-FC5E-9E75-31665DBA4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349CA3-F4B4-1C3B-72CC-98F78D2A9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6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adf0in/PROJ631-MiniProjet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2CCE3-A897-1AA3-D633-FDB01DE1A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0115"/>
            <a:ext cx="9144000" cy="924079"/>
          </a:xfrm>
        </p:spPr>
        <p:txBody>
          <a:bodyPr>
            <a:normAutofit/>
          </a:bodyPr>
          <a:lstStyle/>
          <a:p>
            <a:pPr algn="l"/>
            <a:r>
              <a:rPr lang="fr-FR" sz="4800" b="1" dirty="0"/>
              <a:t>PROJ631 – Mini-projet 2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8FBD1E-0499-8135-9421-92FA8C8F0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1844"/>
            <a:ext cx="9144000" cy="674994"/>
          </a:xfrm>
        </p:spPr>
        <p:txBody>
          <a:bodyPr/>
          <a:lstStyle/>
          <a:p>
            <a:pPr algn="l"/>
            <a:r>
              <a:rPr lang="fr-FR" dirty="0"/>
              <a:t>Compression de données par codage de </a:t>
            </a:r>
            <a:r>
              <a:rPr lang="fr-FR" dirty="0" err="1"/>
              <a:t>Huffman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667040-7BDB-6FDC-43CC-86EDCE610BE8}"/>
              </a:ext>
            </a:extLst>
          </p:cNvPr>
          <p:cNvSpPr txBox="1"/>
          <p:nvPr/>
        </p:nvSpPr>
        <p:spPr>
          <a:xfrm>
            <a:off x="1524000" y="3232355"/>
            <a:ext cx="4996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du projet :</a:t>
            </a:r>
          </a:p>
          <a:p>
            <a:r>
              <a:rPr lang="fr-FR" dirty="0">
                <a:hlinkClick r:id="rId2"/>
              </a:rPr>
              <a:t>https://github.com/Tadf0in/PROJ631-MiniProjet2</a:t>
            </a:r>
            <a:endParaRPr lang="fr-FR" dirty="0"/>
          </a:p>
          <a:p>
            <a:r>
              <a:rPr lang="fr-FR" dirty="0"/>
              <a:t>(Exécuter un des fichiers .exe)</a:t>
            </a:r>
            <a:endParaRPr lang="fr-FR" i="1" dirty="0"/>
          </a:p>
        </p:txBody>
      </p:sp>
      <p:pic>
        <p:nvPicPr>
          <p:cNvPr id="6" name="Image 5" descr="Une image contenant Police, texte, Graphique, graphisme&#10;&#10;Le contenu généré par l’IA peut être incorrect.">
            <a:extLst>
              <a:ext uri="{FF2B5EF4-FFF2-40B4-BE49-F238E27FC236}">
                <a16:creationId xmlns:a16="http://schemas.microsoft.com/office/drawing/2014/main" id="{18BC947F-8DA2-2169-C530-8BA920AE6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85" y="5378699"/>
            <a:ext cx="2506227" cy="927304"/>
          </a:xfrm>
          <a:prstGeom prst="rect">
            <a:avLst/>
          </a:prstGeom>
        </p:spPr>
      </p:pic>
      <p:pic>
        <p:nvPicPr>
          <p:cNvPr id="8" name="Image 7" descr="Une image contenant Police, Graphique, logo, texte&#10;&#10;Le contenu généré par l’IA peut être incorrect.">
            <a:extLst>
              <a:ext uri="{FF2B5EF4-FFF2-40B4-BE49-F238E27FC236}">
                <a16:creationId xmlns:a16="http://schemas.microsoft.com/office/drawing/2014/main" id="{B5A40FB6-2282-1758-6479-E2CD3E901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85" y="5378699"/>
            <a:ext cx="3136490" cy="92869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793C5C-9FF3-3197-71FE-4DEC8427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1</a:t>
            </a:fld>
            <a:endParaRPr lang="fr-FR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BDA717A9-6F64-159C-7425-3144109C5567}"/>
              </a:ext>
            </a:extLst>
          </p:cNvPr>
          <p:cNvSpPr txBox="1">
            <a:spLocks/>
          </p:cNvSpPr>
          <p:nvPr/>
        </p:nvSpPr>
        <p:spPr>
          <a:xfrm>
            <a:off x="1524000" y="488788"/>
            <a:ext cx="9144000" cy="674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AMOUDRUZ Louis</a:t>
            </a:r>
          </a:p>
        </p:txBody>
      </p:sp>
    </p:spTree>
    <p:extLst>
      <p:ext uri="{BB962C8B-B14F-4D97-AF65-F5344CB8AC3E}">
        <p14:creationId xmlns:p14="http://schemas.microsoft.com/office/powerpoint/2010/main" val="13471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91A0F-641F-5DA8-08AB-AEE8ADD7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données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2E42EF46-DBE4-CD80-2AB5-9B3DBC5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2</a:t>
            </a:fld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7FF204-56E2-A6DE-FE89-949479E07F11}"/>
              </a:ext>
            </a:extLst>
          </p:cNvPr>
          <p:cNvSpPr txBox="1">
            <a:spLocks/>
          </p:cNvSpPr>
          <p:nvPr/>
        </p:nvSpPr>
        <p:spPr>
          <a:xfrm>
            <a:off x="838200" y="1353191"/>
            <a:ext cx="9144000" cy="674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Fréquence de caractères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31A621C-9A04-E4F5-1FFF-5FF8AC130C46}"/>
              </a:ext>
            </a:extLst>
          </p:cNvPr>
          <p:cNvSpPr txBox="1"/>
          <p:nvPr/>
        </p:nvSpPr>
        <p:spPr>
          <a:xfrm>
            <a:off x="1646290" y="2773721"/>
            <a:ext cx="290789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Frequency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Frequency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FrequencySize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D39EB1-46F3-2E7B-2F83-94B418A757D2}"/>
              </a:ext>
            </a:extLst>
          </p:cNvPr>
          <p:cNvSpPr txBox="1"/>
          <p:nvPr/>
        </p:nvSpPr>
        <p:spPr>
          <a:xfrm>
            <a:off x="9179640" y="2527041"/>
            <a:ext cx="10717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7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b : 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j : 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n : 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r : 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u : 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! : 2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o :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27BEF99-A668-17C5-35B5-288DB5706A82}"/>
              </a:ext>
            </a:extLst>
          </p:cNvPr>
          <p:cNvSpPr txBox="1"/>
          <p:nvPr/>
        </p:nvSpPr>
        <p:spPr>
          <a:xfrm>
            <a:off x="6096000" y="3490987"/>
            <a:ext cx="3296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bonjour!!	-&gt;	 </a:t>
            </a:r>
          </a:p>
        </p:txBody>
      </p:sp>
    </p:spTree>
    <p:extLst>
      <p:ext uri="{BB962C8B-B14F-4D97-AF65-F5344CB8AC3E}">
        <p14:creationId xmlns:p14="http://schemas.microsoft.com/office/powerpoint/2010/main" val="280805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AA3C6-2E04-4712-4059-4172170C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325C0-34A1-A04A-0029-69158074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données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E84553DB-5E5E-007B-0A5D-9F8CB943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3</a:t>
            </a:fld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9968BD-E566-C891-F52F-B4A5D9D5CEBB}"/>
              </a:ext>
            </a:extLst>
          </p:cNvPr>
          <p:cNvSpPr txBox="1">
            <a:spLocks/>
          </p:cNvSpPr>
          <p:nvPr/>
        </p:nvSpPr>
        <p:spPr>
          <a:xfrm>
            <a:off x="838200" y="1353191"/>
            <a:ext cx="9144000" cy="674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Arbre de codage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206B436-5AFD-A116-09A8-D008F8506E8F}"/>
              </a:ext>
            </a:extLst>
          </p:cNvPr>
          <p:cNvSpPr txBox="1"/>
          <p:nvPr/>
        </p:nvSpPr>
        <p:spPr>
          <a:xfrm>
            <a:off x="838200" y="2167531"/>
            <a:ext cx="3365089" cy="297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Tree_s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Tree_s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Tree_s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nb_leaves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4997C4-A86A-0A21-C001-454D6DB8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064" y="2028185"/>
            <a:ext cx="4335419" cy="318738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08DB999-F011-E162-AF19-FEC8D8285011}"/>
              </a:ext>
            </a:extLst>
          </p:cNvPr>
          <p:cNvSpPr txBox="1"/>
          <p:nvPr/>
        </p:nvSpPr>
        <p:spPr>
          <a:xfrm>
            <a:off x="9188244" y="2274838"/>
            <a:ext cx="18115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7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b : 1	010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j : 1	011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n : 1	100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r : 1	101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u : 1	110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! : 2	111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o : 2	00</a:t>
            </a:r>
          </a:p>
        </p:txBody>
      </p:sp>
    </p:spTree>
    <p:extLst>
      <p:ext uri="{BB962C8B-B14F-4D97-AF65-F5344CB8AC3E}">
        <p14:creationId xmlns:p14="http://schemas.microsoft.com/office/powerpoint/2010/main" val="37873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698C0-7590-68FD-EF61-F1FC275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8E516B-5293-36F2-F288-F7D355C6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265620-2759-571F-3C96-53253BA49B62}"/>
              </a:ext>
            </a:extLst>
          </p:cNvPr>
          <p:cNvSpPr txBox="1"/>
          <p:nvPr/>
        </p:nvSpPr>
        <p:spPr>
          <a:xfrm>
            <a:off x="838200" y="1468029"/>
            <a:ext cx="8278762" cy="3117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  <a:buNone/>
            </a:pP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300"/>
              </a:lnSpc>
            </a:pP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300"/>
              </a:lnSpc>
            </a:pPr>
            <a:endParaRPr lang="fr-FR" sz="1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300"/>
              </a:lnSpc>
            </a:pPr>
            <a:endParaRPr lang="fr-F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fr-FR" sz="16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endParaRPr lang="fr-F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fr-FR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300"/>
              </a:lnSpc>
            </a:pPr>
            <a:endParaRPr lang="fr-F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300"/>
              </a:lnSpc>
            </a:pPr>
            <a:r>
              <a:rPr lang="fr-F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0C18AA-B076-F21A-05E3-EBBA50DAF41E}"/>
              </a:ext>
            </a:extLst>
          </p:cNvPr>
          <p:cNvSpPr txBox="1"/>
          <p:nvPr/>
        </p:nvSpPr>
        <p:spPr>
          <a:xfrm>
            <a:off x="8077200" y="1474379"/>
            <a:ext cx="462116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&lt;&lt;</a:t>
            </a:r>
          </a:p>
          <a:p>
            <a:pPr algn="ctr">
              <a:lnSpc>
                <a:spcPts val="1425"/>
              </a:lnSpc>
            </a:pPr>
            <a:endParaRPr lang="fr-F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|</a:t>
            </a:r>
          </a:p>
          <a:p>
            <a:pPr algn="ctr">
              <a:lnSpc>
                <a:spcPts val="1425"/>
              </a:lnSpc>
            </a:pPr>
            <a:endParaRPr lang="fr-F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&amp;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242840-6F08-D0BD-7181-8DF8FACA6217}"/>
              </a:ext>
            </a:extLst>
          </p:cNvPr>
          <p:cNvSpPr txBox="1"/>
          <p:nvPr/>
        </p:nvSpPr>
        <p:spPr>
          <a:xfrm>
            <a:off x="8561439" y="1474379"/>
            <a:ext cx="2743201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Décalage de bit</a:t>
            </a:r>
          </a:p>
          <a:p>
            <a:pPr>
              <a:lnSpc>
                <a:spcPts val="1425"/>
              </a:lnSpc>
            </a:pPr>
            <a:endParaRPr lang="fr-F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dirty="0" err="1">
                <a:solidFill>
                  <a:srgbClr val="6A9955"/>
                </a:solidFill>
                <a:latin typeface="Consolas" panose="020B0609020204030204" pitchFamily="49" charset="0"/>
              </a:rPr>
              <a:t>Bitwise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 OR</a:t>
            </a:r>
          </a:p>
          <a:p>
            <a:pPr>
              <a:lnSpc>
                <a:spcPts val="1425"/>
              </a:lnSpc>
            </a:pPr>
            <a:endParaRPr lang="fr-F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dirty="0" err="1">
                <a:solidFill>
                  <a:srgbClr val="6A9955"/>
                </a:solidFill>
                <a:latin typeface="Consolas" panose="020B0609020204030204" pitchFamily="49" charset="0"/>
              </a:rPr>
              <a:t>Bitwise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 AND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3539190-E0C1-AC51-65FE-49A9C77CD3FD}"/>
              </a:ext>
            </a:extLst>
          </p:cNvPr>
          <p:cNvSpPr txBox="1"/>
          <p:nvPr/>
        </p:nvSpPr>
        <p:spPr>
          <a:xfrm>
            <a:off x="8077200" y="2942706"/>
            <a:ext cx="3810000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Arrivé à 8 bits:</a:t>
            </a:r>
          </a:p>
          <a:p>
            <a:pPr marL="742950" lvl="1" indent="-285750">
              <a:lnSpc>
                <a:spcPts val="1425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Écrit dans le fichier</a:t>
            </a:r>
          </a:p>
          <a:p>
            <a:pPr marL="742950" lvl="1" indent="-285750">
              <a:lnSpc>
                <a:spcPts val="1425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Reset le buffer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3CE29F1-61FD-2C93-40C2-471E0E20F55E}"/>
              </a:ext>
            </a:extLst>
          </p:cNvPr>
          <p:cNvSpPr txBox="1"/>
          <p:nvPr/>
        </p:nvSpPr>
        <p:spPr>
          <a:xfrm>
            <a:off x="8077200" y="4051960"/>
            <a:ext cx="388865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Comble de 0 le dernier octet</a:t>
            </a:r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64632244-0296-E5FD-054B-6020165AE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29462"/>
              </p:ext>
            </p:extLst>
          </p:nvPr>
        </p:nvGraphicFramePr>
        <p:xfrm>
          <a:off x="828040" y="4866673"/>
          <a:ext cx="8278758" cy="76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62">
                  <a:extLst>
                    <a:ext uri="{9D8B030D-6E8A-4147-A177-3AD203B41FA5}">
                      <a16:colId xmlns:a16="http://schemas.microsoft.com/office/drawing/2014/main" val="1138706115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4134477243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3751428244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4096857607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278348508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222898820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800757146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2984674011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4199559449"/>
                    </a:ext>
                  </a:extLst>
                </a:gridCol>
              </a:tblGrid>
              <a:tr h="397172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80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704158"/>
                  </a:ext>
                </a:extLst>
              </a:tr>
            </a:tbl>
          </a:graphicData>
        </a:graphic>
      </p:graphicFrame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1084B3C3-CA07-7465-246C-F5F0B33AD9E8}"/>
              </a:ext>
            </a:extLst>
          </p:cNvPr>
          <p:cNvSpPr/>
          <p:nvPr/>
        </p:nvSpPr>
        <p:spPr>
          <a:xfrm rot="16200000">
            <a:off x="2123043" y="4511782"/>
            <a:ext cx="156398" cy="22293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AED60DF5-DF64-40FF-C039-2961FA283116}"/>
              </a:ext>
            </a:extLst>
          </p:cNvPr>
          <p:cNvSpPr/>
          <p:nvPr/>
        </p:nvSpPr>
        <p:spPr>
          <a:xfrm rot="16200000">
            <a:off x="4899380" y="4471176"/>
            <a:ext cx="156398" cy="23105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4272237D-4934-BBD4-B4BA-D59E9CCFA868}"/>
              </a:ext>
            </a:extLst>
          </p:cNvPr>
          <p:cNvSpPr/>
          <p:nvPr/>
        </p:nvSpPr>
        <p:spPr>
          <a:xfrm rot="16200000">
            <a:off x="7618087" y="4569413"/>
            <a:ext cx="116896" cy="207460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ouvrante 22">
            <a:extLst>
              <a:ext uri="{FF2B5EF4-FFF2-40B4-BE49-F238E27FC236}">
                <a16:creationId xmlns:a16="http://schemas.microsoft.com/office/drawing/2014/main" id="{B288D2A6-DAEE-DCD5-CAC6-973AC53C19F6}"/>
              </a:ext>
            </a:extLst>
          </p:cNvPr>
          <p:cNvSpPr/>
          <p:nvPr/>
        </p:nvSpPr>
        <p:spPr>
          <a:xfrm rot="16200000">
            <a:off x="9692694" y="4572239"/>
            <a:ext cx="116896" cy="207460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74A2715-AAE7-45F7-8F25-DF91706C53C8}"/>
              </a:ext>
            </a:extLst>
          </p:cNvPr>
          <p:cNvSpPr txBox="1"/>
          <p:nvPr/>
        </p:nvSpPr>
        <p:spPr>
          <a:xfrm>
            <a:off x="8797411" y="5271846"/>
            <a:ext cx="199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0   0   0   0   0   0   0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53BBA9-B5E7-1F41-33B4-D0AB01196E28}"/>
              </a:ext>
            </a:extLst>
          </p:cNvPr>
          <p:cNvSpPr txBox="1"/>
          <p:nvPr/>
        </p:nvSpPr>
        <p:spPr>
          <a:xfrm>
            <a:off x="1205724" y="5732578"/>
            <a:ext cx="199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buffer1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57A42C3-8594-1AFA-64A3-8EAD0A08B622}"/>
              </a:ext>
            </a:extLst>
          </p:cNvPr>
          <p:cNvSpPr txBox="1"/>
          <p:nvPr/>
        </p:nvSpPr>
        <p:spPr>
          <a:xfrm>
            <a:off x="3982061" y="5732578"/>
            <a:ext cx="199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buffer2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1B6CE9E-3E0E-0D51-E840-14B7890ED3BA}"/>
              </a:ext>
            </a:extLst>
          </p:cNvPr>
          <p:cNvSpPr txBox="1"/>
          <p:nvPr/>
        </p:nvSpPr>
        <p:spPr>
          <a:xfrm>
            <a:off x="6681017" y="5704666"/>
            <a:ext cx="199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buffer3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FE75774-49EC-D486-BF58-C2843EAC5AD9}"/>
              </a:ext>
            </a:extLst>
          </p:cNvPr>
          <p:cNvSpPr txBox="1"/>
          <p:nvPr/>
        </p:nvSpPr>
        <p:spPr>
          <a:xfrm>
            <a:off x="8755624" y="5721933"/>
            <a:ext cx="199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buffer4</a:t>
            </a:r>
          </a:p>
        </p:txBody>
      </p:sp>
    </p:spTree>
    <p:extLst>
      <p:ext uri="{BB962C8B-B14F-4D97-AF65-F5344CB8AC3E}">
        <p14:creationId xmlns:p14="http://schemas.microsoft.com/office/powerpoint/2010/main" val="79105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2BD7-A0CD-5AA5-969D-53E924D0A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8074D-D94C-71B7-67CC-D4EDAC7C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2B6FED-33DD-8055-B768-1851FD80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5B2F7A6-8800-C61F-4130-FD1AF9135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88518"/>
              </p:ext>
            </p:extLst>
          </p:nvPr>
        </p:nvGraphicFramePr>
        <p:xfrm>
          <a:off x="940198" y="1690688"/>
          <a:ext cx="6374604" cy="1325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434">
                  <a:extLst>
                    <a:ext uri="{9D8B030D-6E8A-4147-A177-3AD203B41FA5}">
                      <a16:colId xmlns:a16="http://schemas.microsoft.com/office/drawing/2014/main" val="1445263850"/>
                    </a:ext>
                  </a:extLst>
                </a:gridCol>
                <a:gridCol w="1062434">
                  <a:extLst>
                    <a:ext uri="{9D8B030D-6E8A-4147-A177-3AD203B41FA5}">
                      <a16:colId xmlns:a16="http://schemas.microsoft.com/office/drawing/2014/main" val="491709239"/>
                    </a:ext>
                  </a:extLst>
                </a:gridCol>
                <a:gridCol w="1062434">
                  <a:extLst>
                    <a:ext uri="{9D8B030D-6E8A-4147-A177-3AD203B41FA5}">
                      <a16:colId xmlns:a16="http://schemas.microsoft.com/office/drawing/2014/main" val="4134296692"/>
                    </a:ext>
                  </a:extLst>
                </a:gridCol>
                <a:gridCol w="1062434">
                  <a:extLst>
                    <a:ext uri="{9D8B030D-6E8A-4147-A177-3AD203B41FA5}">
                      <a16:colId xmlns:a16="http://schemas.microsoft.com/office/drawing/2014/main" val="3684720451"/>
                    </a:ext>
                  </a:extLst>
                </a:gridCol>
                <a:gridCol w="1062434">
                  <a:extLst>
                    <a:ext uri="{9D8B030D-6E8A-4147-A177-3AD203B41FA5}">
                      <a16:colId xmlns:a16="http://schemas.microsoft.com/office/drawing/2014/main" val="3827763949"/>
                    </a:ext>
                  </a:extLst>
                </a:gridCol>
                <a:gridCol w="1062434">
                  <a:extLst>
                    <a:ext uri="{9D8B030D-6E8A-4147-A177-3AD203B41FA5}">
                      <a16:colId xmlns:a16="http://schemas.microsoft.com/office/drawing/2014/main" val="3040434130"/>
                    </a:ext>
                  </a:extLst>
                </a:gridCol>
              </a:tblGrid>
              <a:tr h="20527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Texte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Original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Compressé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Fréquences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Taux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Taux total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782060"/>
                  </a:ext>
                </a:extLst>
              </a:tr>
              <a:tr h="22405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Bonjour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55,56%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-344,44%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8424569"/>
                  </a:ext>
                </a:extLst>
              </a:tr>
              <a:tr h="22405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This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75,00%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-450,00%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3409305"/>
                  </a:ext>
                </a:extLst>
              </a:tr>
              <a:tr h="22405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Texte simple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52,78%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-175,00%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1653127"/>
                  </a:ext>
                </a:extLst>
              </a:tr>
              <a:tr h="22405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Extrait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44,89%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41,54%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6527974"/>
                  </a:ext>
                </a:extLst>
              </a:tr>
              <a:tr h="22405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Alice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152089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84787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44,25%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43,92%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4912945"/>
                  </a:ext>
                </a:extLst>
              </a:tr>
            </a:tbl>
          </a:graphicData>
        </a:graphic>
      </p:graphicFrame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446746E4-7F34-638F-E7A0-A0F0F7AA0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722308"/>
              </p:ext>
            </p:extLst>
          </p:nvPr>
        </p:nvGraphicFramePr>
        <p:xfrm>
          <a:off x="7458959" y="300990"/>
          <a:ext cx="4483248" cy="2715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CD09B29-5D9E-076F-14CB-81B6A61A0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305472"/>
              </p:ext>
            </p:extLst>
          </p:nvPr>
        </p:nvGraphicFramePr>
        <p:xfrm>
          <a:off x="7209167" y="3078958"/>
          <a:ext cx="4982833" cy="2951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B14E7F09-2061-A607-2A7E-715444EA8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300488"/>
              </p:ext>
            </p:extLst>
          </p:nvPr>
        </p:nvGraphicFramePr>
        <p:xfrm>
          <a:off x="940198" y="3342968"/>
          <a:ext cx="6374604" cy="2687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51522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454</Words>
  <Application>Microsoft Office PowerPoint</Application>
  <PresentationFormat>Grand écran</PresentationFormat>
  <Paragraphs>153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Consolas</vt:lpstr>
      <vt:lpstr>Wingdings</vt:lpstr>
      <vt:lpstr>Thème Office</vt:lpstr>
      <vt:lpstr>PROJ631 – Mini-projet 2</vt:lpstr>
      <vt:lpstr>Structure de données</vt:lpstr>
      <vt:lpstr>Structure de données</vt:lpstr>
      <vt:lpstr>Algorithmique</vt:lpstr>
      <vt:lpstr>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Amoudruz</dc:creator>
  <cp:lastModifiedBy>Louis Amoudruz</cp:lastModifiedBy>
  <cp:revision>16</cp:revision>
  <dcterms:created xsi:type="dcterms:W3CDTF">2025-02-10T12:49:00Z</dcterms:created>
  <dcterms:modified xsi:type="dcterms:W3CDTF">2025-03-24T08:50:31Z</dcterms:modified>
</cp:coreProperties>
</file>