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EFB226-10B6-443C-90C1-C23A45E7E73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94CB614C-8143-4E52-B289-5A690B047F75}">
      <dgm:prSet phldrT="[Text]"/>
      <dgm:spPr/>
      <dgm:t>
        <a:bodyPr/>
        <a:lstStyle/>
        <a:p>
          <a:r>
            <a:rPr lang="en-GB" dirty="0"/>
            <a:t>Notification turned on</a:t>
          </a:r>
          <a:endParaRPr lang="en-IE" dirty="0"/>
        </a:p>
      </dgm:t>
    </dgm:pt>
    <dgm:pt modelId="{AEFB6177-D711-45F4-B97E-0C6094ADEF2F}" type="parTrans" cxnId="{8116F0BA-FE8E-4A41-A70C-A0B8077827E9}">
      <dgm:prSet/>
      <dgm:spPr/>
      <dgm:t>
        <a:bodyPr/>
        <a:lstStyle/>
        <a:p>
          <a:endParaRPr lang="en-IE"/>
        </a:p>
      </dgm:t>
    </dgm:pt>
    <dgm:pt modelId="{7763FF5A-50C6-45BA-BC43-20EA86BD6FFF}" type="sibTrans" cxnId="{8116F0BA-FE8E-4A41-A70C-A0B8077827E9}">
      <dgm:prSet/>
      <dgm:spPr/>
      <dgm:t>
        <a:bodyPr/>
        <a:lstStyle/>
        <a:p>
          <a:endParaRPr lang="en-IE"/>
        </a:p>
      </dgm:t>
    </dgm:pt>
    <dgm:pt modelId="{FE662C5E-BB2D-4E2B-8AAF-4DFFE2AB4BC2}">
      <dgm:prSet phldrT="[Text]"/>
      <dgm:spPr/>
      <dgm:t>
        <a:bodyPr/>
        <a:lstStyle/>
        <a:p>
          <a:r>
            <a:rPr lang="en-GB" dirty="0"/>
            <a:t>Sensor polled every hour</a:t>
          </a:r>
          <a:endParaRPr lang="en-IE" dirty="0"/>
        </a:p>
      </dgm:t>
    </dgm:pt>
    <dgm:pt modelId="{63C37001-ACE3-429C-9522-271A691F545B}" type="parTrans" cxnId="{73325F85-8AB5-4B5F-A274-131B2B08AC7B}">
      <dgm:prSet/>
      <dgm:spPr/>
      <dgm:t>
        <a:bodyPr/>
        <a:lstStyle/>
        <a:p>
          <a:endParaRPr lang="en-IE"/>
        </a:p>
      </dgm:t>
    </dgm:pt>
    <dgm:pt modelId="{8CC0EF6F-7FC2-4094-B48B-EC8FB7A3AF88}" type="sibTrans" cxnId="{73325F85-8AB5-4B5F-A274-131B2B08AC7B}">
      <dgm:prSet/>
      <dgm:spPr/>
      <dgm:t>
        <a:bodyPr/>
        <a:lstStyle/>
        <a:p>
          <a:endParaRPr lang="en-IE"/>
        </a:p>
      </dgm:t>
    </dgm:pt>
    <dgm:pt modelId="{57A9F6C1-6773-4FAA-9748-ACC132BD57E2}">
      <dgm:prSet phldrT="[Text]"/>
      <dgm:spPr/>
      <dgm:t>
        <a:bodyPr/>
        <a:lstStyle/>
        <a:p>
          <a:r>
            <a:rPr lang="en-GB" dirty="0"/>
            <a:t>Notification sent to phone when no moisture is detected</a:t>
          </a:r>
          <a:endParaRPr lang="en-IE" dirty="0"/>
        </a:p>
      </dgm:t>
    </dgm:pt>
    <dgm:pt modelId="{E9476F88-04F4-482C-885E-E33FEC08E657}" type="parTrans" cxnId="{BEEA5A75-91E0-4B3B-9570-4A5E2BA76E0F}">
      <dgm:prSet/>
      <dgm:spPr/>
      <dgm:t>
        <a:bodyPr/>
        <a:lstStyle/>
        <a:p>
          <a:endParaRPr lang="en-IE"/>
        </a:p>
      </dgm:t>
    </dgm:pt>
    <dgm:pt modelId="{DF921DA8-409C-42C0-85DE-3CF6A32D1E8B}" type="sibTrans" cxnId="{BEEA5A75-91E0-4B3B-9570-4A5E2BA76E0F}">
      <dgm:prSet/>
      <dgm:spPr/>
      <dgm:t>
        <a:bodyPr/>
        <a:lstStyle/>
        <a:p>
          <a:endParaRPr lang="en-IE"/>
        </a:p>
      </dgm:t>
    </dgm:pt>
    <dgm:pt modelId="{6F86E979-B0DF-4FBA-9A34-D7039DE3745E}" type="pres">
      <dgm:prSet presAssocID="{1EEFB226-10B6-443C-90C1-C23A45E7E73D}" presName="cycle" presStyleCnt="0">
        <dgm:presLayoutVars>
          <dgm:dir/>
          <dgm:resizeHandles val="exact"/>
        </dgm:presLayoutVars>
      </dgm:prSet>
      <dgm:spPr/>
    </dgm:pt>
    <dgm:pt modelId="{DBF34447-25E2-4DAA-98FA-1565B9CEFC5D}" type="pres">
      <dgm:prSet presAssocID="{94CB614C-8143-4E52-B289-5A690B047F75}" presName="node" presStyleLbl="node1" presStyleIdx="0" presStyleCnt="3">
        <dgm:presLayoutVars>
          <dgm:bulletEnabled val="1"/>
        </dgm:presLayoutVars>
      </dgm:prSet>
      <dgm:spPr/>
    </dgm:pt>
    <dgm:pt modelId="{ADA1CA4C-70F2-452D-B647-80EE59310462}" type="pres">
      <dgm:prSet presAssocID="{7763FF5A-50C6-45BA-BC43-20EA86BD6FFF}" presName="sibTrans" presStyleLbl="sibTrans2D1" presStyleIdx="0" presStyleCnt="3"/>
      <dgm:spPr/>
    </dgm:pt>
    <dgm:pt modelId="{5D8A64AE-F328-4375-ABBD-5E53BEFB8868}" type="pres">
      <dgm:prSet presAssocID="{7763FF5A-50C6-45BA-BC43-20EA86BD6FFF}" presName="connectorText" presStyleLbl="sibTrans2D1" presStyleIdx="0" presStyleCnt="3"/>
      <dgm:spPr/>
    </dgm:pt>
    <dgm:pt modelId="{48867F07-C6D5-4A70-8BF5-04B7A4409ADB}" type="pres">
      <dgm:prSet presAssocID="{FE662C5E-BB2D-4E2B-8AAF-4DFFE2AB4BC2}" presName="node" presStyleLbl="node1" presStyleIdx="1" presStyleCnt="3">
        <dgm:presLayoutVars>
          <dgm:bulletEnabled val="1"/>
        </dgm:presLayoutVars>
      </dgm:prSet>
      <dgm:spPr/>
    </dgm:pt>
    <dgm:pt modelId="{098FBB2C-22E0-4D77-8E32-67BCC9FDA177}" type="pres">
      <dgm:prSet presAssocID="{8CC0EF6F-7FC2-4094-B48B-EC8FB7A3AF88}" presName="sibTrans" presStyleLbl="sibTrans2D1" presStyleIdx="1" presStyleCnt="3"/>
      <dgm:spPr/>
    </dgm:pt>
    <dgm:pt modelId="{A15769AE-2465-409D-A0B0-92E0DBF3095F}" type="pres">
      <dgm:prSet presAssocID="{8CC0EF6F-7FC2-4094-B48B-EC8FB7A3AF88}" presName="connectorText" presStyleLbl="sibTrans2D1" presStyleIdx="1" presStyleCnt="3"/>
      <dgm:spPr/>
    </dgm:pt>
    <dgm:pt modelId="{5F89AC9B-A358-4968-8ECF-C647BE86998E}" type="pres">
      <dgm:prSet presAssocID="{57A9F6C1-6773-4FAA-9748-ACC132BD57E2}" presName="node" presStyleLbl="node1" presStyleIdx="2" presStyleCnt="3">
        <dgm:presLayoutVars>
          <dgm:bulletEnabled val="1"/>
        </dgm:presLayoutVars>
      </dgm:prSet>
      <dgm:spPr/>
    </dgm:pt>
    <dgm:pt modelId="{D0AE2499-7B1F-442B-ADCF-96AA03AF5F33}" type="pres">
      <dgm:prSet presAssocID="{DF921DA8-409C-42C0-85DE-3CF6A32D1E8B}" presName="sibTrans" presStyleLbl="sibTrans2D1" presStyleIdx="2" presStyleCnt="3"/>
      <dgm:spPr/>
    </dgm:pt>
    <dgm:pt modelId="{8847FB46-76BF-4693-8085-D18E8BD38B1F}" type="pres">
      <dgm:prSet presAssocID="{DF921DA8-409C-42C0-85DE-3CF6A32D1E8B}" presName="connectorText" presStyleLbl="sibTrans2D1" presStyleIdx="2" presStyleCnt="3"/>
      <dgm:spPr/>
    </dgm:pt>
  </dgm:ptLst>
  <dgm:cxnLst>
    <dgm:cxn modelId="{0727E609-4596-485B-887D-4FD9C3D6E928}" type="presOf" srcId="{7763FF5A-50C6-45BA-BC43-20EA86BD6FFF}" destId="{5D8A64AE-F328-4375-ABBD-5E53BEFB8868}" srcOrd="1" destOrd="0" presId="urn:microsoft.com/office/officeart/2005/8/layout/cycle2"/>
    <dgm:cxn modelId="{8F04D340-A077-4DBE-82B9-05FD4DDC1E4E}" type="presOf" srcId="{1EEFB226-10B6-443C-90C1-C23A45E7E73D}" destId="{6F86E979-B0DF-4FBA-9A34-D7039DE3745E}" srcOrd="0" destOrd="0" presId="urn:microsoft.com/office/officeart/2005/8/layout/cycle2"/>
    <dgm:cxn modelId="{E5697248-186C-47D1-879B-5868BF25C153}" type="presOf" srcId="{DF921DA8-409C-42C0-85DE-3CF6A32D1E8B}" destId="{8847FB46-76BF-4693-8085-D18E8BD38B1F}" srcOrd="1" destOrd="0" presId="urn:microsoft.com/office/officeart/2005/8/layout/cycle2"/>
    <dgm:cxn modelId="{3BD73173-09EA-4908-B2CF-64B98EB64A4A}" type="presOf" srcId="{7763FF5A-50C6-45BA-BC43-20EA86BD6FFF}" destId="{ADA1CA4C-70F2-452D-B647-80EE59310462}" srcOrd="0" destOrd="0" presId="urn:microsoft.com/office/officeart/2005/8/layout/cycle2"/>
    <dgm:cxn modelId="{BEEA5A75-91E0-4B3B-9570-4A5E2BA76E0F}" srcId="{1EEFB226-10B6-443C-90C1-C23A45E7E73D}" destId="{57A9F6C1-6773-4FAA-9748-ACC132BD57E2}" srcOrd="2" destOrd="0" parTransId="{E9476F88-04F4-482C-885E-E33FEC08E657}" sibTransId="{DF921DA8-409C-42C0-85DE-3CF6A32D1E8B}"/>
    <dgm:cxn modelId="{0E42FD7B-5541-4CFE-BBB9-15581A912A4F}" type="presOf" srcId="{DF921DA8-409C-42C0-85DE-3CF6A32D1E8B}" destId="{D0AE2499-7B1F-442B-ADCF-96AA03AF5F33}" srcOrd="0" destOrd="0" presId="urn:microsoft.com/office/officeart/2005/8/layout/cycle2"/>
    <dgm:cxn modelId="{73325F85-8AB5-4B5F-A274-131B2B08AC7B}" srcId="{1EEFB226-10B6-443C-90C1-C23A45E7E73D}" destId="{FE662C5E-BB2D-4E2B-8AAF-4DFFE2AB4BC2}" srcOrd="1" destOrd="0" parTransId="{63C37001-ACE3-429C-9522-271A691F545B}" sibTransId="{8CC0EF6F-7FC2-4094-B48B-EC8FB7A3AF88}"/>
    <dgm:cxn modelId="{72840499-8E64-405F-AFFB-21C04D391E43}" type="presOf" srcId="{8CC0EF6F-7FC2-4094-B48B-EC8FB7A3AF88}" destId="{098FBB2C-22E0-4D77-8E32-67BCC9FDA177}" srcOrd="0" destOrd="0" presId="urn:microsoft.com/office/officeart/2005/8/layout/cycle2"/>
    <dgm:cxn modelId="{74953EA3-4EA2-4145-8CE1-6FBA7405746F}" type="presOf" srcId="{FE662C5E-BB2D-4E2B-8AAF-4DFFE2AB4BC2}" destId="{48867F07-C6D5-4A70-8BF5-04B7A4409ADB}" srcOrd="0" destOrd="0" presId="urn:microsoft.com/office/officeart/2005/8/layout/cycle2"/>
    <dgm:cxn modelId="{8116F0BA-FE8E-4A41-A70C-A0B8077827E9}" srcId="{1EEFB226-10B6-443C-90C1-C23A45E7E73D}" destId="{94CB614C-8143-4E52-B289-5A690B047F75}" srcOrd="0" destOrd="0" parTransId="{AEFB6177-D711-45F4-B97E-0C6094ADEF2F}" sibTransId="{7763FF5A-50C6-45BA-BC43-20EA86BD6FFF}"/>
    <dgm:cxn modelId="{4597BCF1-B3C3-432B-A9F1-0CD0EB204788}" type="presOf" srcId="{94CB614C-8143-4E52-B289-5A690B047F75}" destId="{DBF34447-25E2-4DAA-98FA-1565B9CEFC5D}" srcOrd="0" destOrd="0" presId="urn:microsoft.com/office/officeart/2005/8/layout/cycle2"/>
    <dgm:cxn modelId="{AE2283F2-C92A-4813-A2D3-B130401A9D45}" type="presOf" srcId="{8CC0EF6F-7FC2-4094-B48B-EC8FB7A3AF88}" destId="{A15769AE-2465-409D-A0B0-92E0DBF3095F}" srcOrd="1" destOrd="0" presId="urn:microsoft.com/office/officeart/2005/8/layout/cycle2"/>
    <dgm:cxn modelId="{4BE0A2FF-EAE6-4A2E-8FF7-91E5BD99342B}" type="presOf" srcId="{57A9F6C1-6773-4FAA-9748-ACC132BD57E2}" destId="{5F89AC9B-A358-4968-8ECF-C647BE86998E}" srcOrd="0" destOrd="0" presId="urn:microsoft.com/office/officeart/2005/8/layout/cycle2"/>
    <dgm:cxn modelId="{5AA7D397-4ABE-4E29-8A14-F4C66EE9A873}" type="presParOf" srcId="{6F86E979-B0DF-4FBA-9A34-D7039DE3745E}" destId="{DBF34447-25E2-4DAA-98FA-1565B9CEFC5D}" srcOrd="0" destOrd="0" presId="urn:microsoft.com/office/officeart/2005/8/layout/cycle2"/>
    <dgm:cxn modelId="{3789B2E0-1AAC-4EE7-8042-5C6968EC5349}" type="presParOf" srcId="{6F86E979-B0DF-4FBA-9A34-D7039DE3745E}" destId="{ADA1CA4C-70F2-452D-B647-80EE59310462}" srcOrd="1" destOrd="0" presId="urn:microsoft.com/office/officeart/2005/8/layout/cycle2"/>
    <dgm:cxn modelId="{811E64A3-773B-4D9A-A6A1-EE822C79CC84}" type="presParOf" srcId="{ADA1CA4C-70F2-452D-B647-80EE59310462}" destId="{5D8A64AE-F328-4375-ABBD-5E53BEFB8868}" srcOrd="0" destOrd="0" presId="urn:microsoft.com/office/officeart/2005/8/layout/cycle2"/>
    <dgm:cxn modelId="{FC9D72A7-0309-4294-8490-EF1BCF55FB5C}" type="presParOf" srcId="{6F86E979-B0DF-4FBA-9A34-D7039DE3745E}" destId="{48867F07-C6D5-4A70-8BF5-04B7A4409ADB}" srcOrd="2" destOrd="0" presId="urn:microsoft.com/office/officeart/2005/8/layout/cycle2"/>
    <dgm:cxn modelId="{8F8F3182-9E66-4BB6-8427-EC7E56567671}" type="presParOf" srcId="{6F86E979-B0DF-4FBA-9A34-D7039DE3745E}" destId="{098FBB2C-22E0-4D77-8E32-67BCC9FDA177}" srcOrd="3" destOrd="0" presId="urn:microsoft.com/office/officeart/2005/8/layout/cycle2"/>
    <dgm:cxn modelId="{8C5791CA-7EAF-4FCC-BFC2-BED12DBF83D0}" type="presParOf" srcId="{098FBB2C-22E0-4D77-8E32-67BCC9FDA177}" destId="{A15769AE-2465-409D-A0B0-92E0DBF3095F}" srcOrd="0" destOrd="0" presId="urn:microsoft.com/office/officeart/2005/8/layout/cycle2"/>
    <dgm:cxn modelId="{0174D056-DE09-45EF-B6DD-8A64DB2B60C8}" type="presParOf" srcId="{6F86E979-B0DF-4FBA-9A34-D7039DE3745E}" destId="{5F89AC9B-A358-4968-8ECF-C647BE86998E}" srcOrd="4" destOrd="0" presId="urn:microsoft.com/office/officeart/2005/8/layout/cycle2"/>
    <dgm:cxn modelId="{CA438A90-3A98-4657-8E0B-109E2ADB4D87}" type="presParOf" srcId="{6F86E979-B0DF-4FBA-9A34-D7039DE3745E}" destId="{D0AE2499-7B1F-442B-ADCF-96AA03AF5F33}" srcOrd="5" destOrd="0" presId="urn:microsoft.com/office/officeart/2005/8/layout/cycle2"/>
    <dgm:cxn modelId="{A54D07F3-2B38-4D11-9629-CF20FDE61E9F}" type="presParOf" srcId="{D0AE2499-7B1F-442B-ADCF-96AA03AF5F33}" destId="{8847FB46-76BF-4693-8085-D18E8BD38B1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34447-25E2-4DAA-98FA-1565B9CEFC5D}">
      <dsp:nvSpPr>
        <dsp:cNvPr id="0" name=""/>
        <dsp:cNvSpPr/>
      </dsp:nvSpPr>
      <dsp:spPr>
        <a:xfrm>
          <a:off x="1883221" y="754"/>
          <a:ext cx="1635290" cy="1635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Notification turned on</a:t>
          </a:r>
          <a:endParaRPr lang="en-IE" sz="1100" kern="1200" dirty="0"/>
        </a:p>
      </dsp:txBody>
      <dsp:txXfrm>
        <a:off x="2122704" y="240237"/>
        <a:ext cx="1156324" cy="1156324"/>
      </dsp:txXfrm>
    </dsp:sp>
    <dsp:sp modelId="{ADA1CA4C-70F2-452D-B647-80EE59310462}">
      <dsp:nvSpPr>
        <dsp:cNvPr id="0" name=""/>
        <dsp:cNvSpPr/>
      </dsp:nvSpPr>
      <dsp:spPr>
        <a:xfrm rot="3600000">
          <a:off x="3091172" y="1596210"/>
          <a:ext cx="436172" cy="5519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900" kern="1200"/>
        </a:p>
      </dsp:txBody>
      <dsp:txXfrm>
        <a:off x="3123885" y="1649931"/>
        <a:ext cx="305320" cy="331146"/>
      </dsp:txXfrm>
    </dsp:sp>
    <dsp:sp modelId="{48867F07-C6D5-4A70-8BF5-04B7A4409ADB}">
      <dsp:nvSpPr>
        <dsp:cNvPr id="0" name=""/>
        <dsp:cNvSpPr/>
      </dsp:nvSpPr>
      <dsp:spPr>
        <a:xfrm>
          <a:off x="3112350" y="2129667"/>
          <a:ext cx="1635290" cy="1635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Sensor polled every hour</a:t>
          </a:r>
          <a:endParaRPr lang="en-IE" sz="1100" kern="1200" dirty="0"/>
        </a:p>
      </dsp:txBody>
      <dsp:txXfrm>
        <a:off x="3351833" y="2369150"/>
        <a:ext cx="1156324" cy="1156324"/>
      </dsp:txXfrm>
    </dsp:sp>
    <dsp:sp modelId="{098FBB2C-22E0-4D77-8E32-67BCC9FDA177}">
      <dsp:nvSpPr>
        <dsp:cNvPr id="0" name=""/>
        <dsp:cNvSpPr/>
      </dsp:nvSpPr>
      <dsp:spPr>
        <a:xfrm rot="10800000">
          <a:off x="2495125" y="2671357"/>
          <a:ext cx="436172" cy="5519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900" kern="1200"/>
        </a:p>
      </dsp:txBody>
      <dsp:txXfrm rot="10800000">
        <a:off x="2625977" y="2781739"/>
        <a:ext cx="305320" cy="331146"/>
      </dsp:txXfrm>
    </dsp:sp>
    <dsp:sp modelId="{5F89AC9B-A358-4968-8ECF-C647BE86998E}">
      <dsp:nvSpPr>
        <dsp:cNvPr id="0" name=""/>
        <dsp:cNvSpPr/>
      </dsp:nvSpPr>
      <dsp:spPr>
        <a:xfrm>
          <a:off x="654092" y="2129667"/>
          <a:ext cx="1635290" cy="1635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Notification sent to phone when no moisture is detected</a:t>
          </a:r>
          <a:endParaRPr lang="en-IE" sz="1100" kern="1200" dirty="0"/>
        </a:p>
      </dsp:txBody>
      <dsp:txXfrm>
        <a:off x="893575" y="2369150"/>
        <a:ext cx="1156324" cy="1156324"/>
      </dsp:txXfrm>
    </dsp:sp>
    <dsp:sp modelId="{D0AE2499-7B1F-442B-ADCF-96AA03AF5F33}">
      <dsp:nvSpPr>
        <dsp:cNvPr id="0" name=""/>
        <dsp:cNvSpPr/>
      </dsp:nvSpPr>
      <dsp:spPr>
        <a:xfrm rot="18000000">
          <a:off x="1862044" y="1617591"/>
          <a:ext cx="436172" cy="5519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900" kern="1200"/>
        </a:p>
      </dsp:txBody>
      <dsp:txXfrm>
        <a:off x="1894757" y="1784634"/>
        <a:ext cx="305320" cy="331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96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2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21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0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1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4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2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6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9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2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4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81" r:id="rId5"/>
    <p:sldLayoutId id="2147483786" r:id="rId6"/>
    <p:sldLayoutId id="2147483782" r:id="rId7"/>
    <p:sldLayoutId id="2147483783" r:id="rId8"/>
    <p:sldLayoutId id="2147483784" r:id="rId9"/>
    <p:sldLayoutId id="2147483785" r:id="rId10"/>
    <p:sldLayoutId id="214748378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pubn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4071F49C-FE60-471F-B0F7-E2ADF8C01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9" r="16848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0A455-090A-483C-8063-04AAC520E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GB" sz="6000" dirty="0"/>
              <a:t>CROPMON</a:t>
            </a:r>
            <a:endParaRPr lang="en-IE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46F4E-904D-4F29-9E2F-E77CDC967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 fontScale="92500" lnSpcReduction="20000"/>
          </a:bodyPr>
          <a:lstStyle/>
          <a:p>
            <a:r>
              <a:rPr lang="en-GB" dirty="0"/>
              <a:t>Project Overview</a:t>
            </a:r>
          </a:p>
          <a:p>
            <a:r>
              <a:rPr lang="en-GB" dirty="0"/>
              <a:t>Tadhg Ó Conghaile</a:t>
            </a:r>
          </a:p>
          <a:p>
            <a:r>
              <a:rPr lang="en-GB" dirty="0"/>
              <a:t>20091418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8885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A745-ECCD-4405-8006-D2AEB52C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Description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08848-06C6-4E92-B620-44360047C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1" y="2312276"/>
            <a:ext cx="4175760" cy="3651504"/>
          </a:xfrm>
        </p:spPr>
        <p:txBody>
          <a:bodyPr/>
          <a:lstStyle/>
          <a:p>
            <a:r>
              <a:rPr lang="en-GB" dirty="0"/>
              <a:t>This project is a plant monitoring prototype. </a:t>
            </a:r>
          </a:p>
          <a:p>
            <a:r>
              <a:rPr lang="en-GB" dirty="0"/>
              <a:t>It sends a notification to a phone when a plant requires watering.</a:t>
            </a:r>
            <a:endParaRPr lang="en-IE" dirty="0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4A355E32-6ACD-4A54-A584-63DA3B4046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0224796"/>
              </p:ext>
            </p:extLst>
          </p:nvPr>
        </p:nvGraphicFramePr>
        <p:xfrm>
          <a:off x="5655733" y="2312276"/>
          <a:ext cx="5401734" cy="3765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39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3C4D-0CDB-4EAB-BB13-5C7D2C17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Overview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F2F69-83B5-49D8-A082-29EE2E1E3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249" y="2345419"/>
            <a:ext cx="7617502" cy="42054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114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007D82-7C0D-469F-8624-4CA8412A0EA1}"/>
              </a:ext>
            </a:extLst>
          </p:cNvPr>
          <p:cNvCxnSpPr>
            <a:cxnSpLocks/>
          </p:cNvCxnSpPr>
          <p:nvPr/>
        </p:nvCxnSpPr>
        <p:spPr>
          <a:xfrm flipH="1">
            <a:off x="7257328" y="3186917"/>
            <a:ext cx="8400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6A3B2B2-3BD5-49CB-86DC-E9E5BE21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Communications</a:t>
            </a:r>
            <a:endParaRPr lang="en-IE" dirty="0"/>
          </a:p>
        </p:txBody>
      </p:sp>
      <p:pic>
        <p:nvPicPr>
          <p:cNvPr id="6" name="Picture 2" descr="Raspberry Pi 1 – LibreELEC">
            <a:extLst>
              <a:ext uri="{FF2B5EF4-FFF2-40B4-BE49-F238E27FC236}">
                <a16:creationId xmlns:a16="http://schemas.microsoft.com/office/drawing/2014/main" id="{2A336D9B-D12A-476F-BC2C-CF92DE7B2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46808" y="4199138"/>
            <a:ext cx="1529372" cy="95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436BE9-A3D9-4E8B-B948-48177C6F4BCC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561707" y="3186917"/>
            <a:ext cx="0" cy="1012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6CB2A6-9439-4CA5-9DE1-EB2A5524C35E}"/>
              </a:ext>
            </a:extLst>
          </p:cNvPr>
          <p:cNvSpPr txBox="1"/>
          <p:nvPr/>
        </p:nvSpPr>
        <p:spPr>
          <a:xfrm>
            <a:off x="2748018" y="3532584"/>
            <a:ext cx="914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Publish</a:t>
            </a:r>
            <a:endParaRPr lang="en-IE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F30283-58F7-4145-9237-0DB9BF5DCF78}"/>
              </a:ext>
            </a:extLst>
          </p:cNvPr>
          <p:cNvCxnSpPr>
            <a:cxnSpLocks/>
            <a:stCxn id="18" idx="1"/>
            <a:endCxn id="12" idx="3"/>
          </p:cNvCxnSpPr>
          <p:nvPr/>
        </p:nvCxnSpPr>
        <p:spPr>
          <a:xfrm flipH="1">
            <a:off x="4176318" y="3001104"/>
            <a:ext cx="94825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B0EFE5-449E-42C6-99E7-F77B55728B9A}"/>
              </a:ext>
            </a:extLst>
          </p:cNvPr>
          <p:cNvSpPr txBox="1"/>
          <p:nvPr/>
        </p:nvSpPr>
        <p:spPr>
          <a:xfrm>
            <a:off x="4210171" y="2699390"/>
            <a:ext cx="914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Subscribe</a:t>
            </a:r>
            <a:endParaRPr lang="en-IE" sz="1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3D1197-B2CC-4EDF-AC98-6A8B13FBC5B1}"/>
              </a:ext>
            </a:extLst>
          </p:cNvPr>
          <p:cNvGrpSpPr/>
          <p:nvPr/>
        </p:nvGrpSpPr>
        <p:grpSpPr>
          <a:xfrm>
            <a:off x="2947095" y="2815291"/>
            <a:ext cx="1229223" cy="371626"/>
            <a:chOff x="3428221" y="2172153"/>
            <a:chExt cx="1229223" cy="37162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2CE2C86-3DFE-4DF7-850E-ED54FFE07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8222" y="2172154"/>
              <a:ext cx="1229222" cy="37162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41F2CE-41CC-4440-B8B6-8F8314FC3916}"/>
                </a:ext>
              </a:extLst>
            </p:cNvPr>
            <p:cNvSpPr/>
            <p:nvPr/>
          </p:nvSpPr>
          <p:spPr>
            <a:xfrm>
              <a:off x="3428221" y="2172153"/>
              <a:ext cx="1229223" cy="37162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199F75-8A9D-4B5D-9217-5A521DDB4F41}"/>
              </a:ext>
            </a:extLst>
          </p:cNvPr>
          <p:cNvGrpSpPr/>
          <p:nvPr/>
        </p:nvGrpSpPr>
        <p:grpSpPr>
          <a:xfrm>
            <a:off x="3229769" y="4097084"/>
            <a:ext cx="541867" cy="575732"/>
            <a:chOff x="2345264" y="4500034"/>
            <a:chExt cx="749302" cy="77893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BC4428-DCC1-4718-9232-B260A6954377}"/>
                </a:ext>
              </a:extLst>
            </p:cNvPr>
            <p:cNvSpPr/>
            <p:nvPr/>
          </p:nvSpPr>
          <p:spPr>
            <a:xfrm>
              <a:off x="2345264" y="4500034"/>
              <a:ext cx="749302" cy="7789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16" name="Picture 6" descr="Python in production engineering - Facebook Engineering">
              <a:extLst>
                <a:ext uri="{FF2B5EF4-FFF2-40B4-BE49-F238E27FC236}">
                  <a16:creationId xmlns:a16="http://schemas.microsoft.com/office/drawing/2014/main" id="{CD0451E9-3FDE-41EE-B5DB-1CA08A410F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5264" y="4500034"/>
              <a:ext cx="749302" cy="778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3A12B1-67B6-4FC2-8C3B-46345ED09763}"/>
              </a:ext>
            </a:extLst>
          </p:cNvPr>
          <p:cNvGrpSpPr/>
          <p:nvPr/>
        </p:nvGrpSpPr>
        <p:grpSpPr>
          <a:xfrm>
            <a:off x="5124573" y="2530599"/>
            <a:ext cx="2118579" cy="941009"/>
            <a:chOff x="5994400" y="1762898"/>
            <a:chExt cx="2118579" cy="94100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96F344-D314-45E2-8FF5-5E5393FF4398}"/>
                </a:ext>
              </a:extLst>
            </p:cNvPr>
            <p:cNvSpPr/>
            <p:nvPr/>
          </p:nvSpPr>
          <p:spPr>
            <a:xfrm>
              <a:off x="5994400" y="1762898"/>
              <a:ext cx="2118579" cy="9410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pic>
          <p:nvPicPr>
            <p:cNvPr id="19" name="Picture 8" descr="TheKenyanDev: How to Restart a Node.js App Programmatically.">
              <a:extLst>
                <a:ext uri="{FF2B5EF4-FFF2-40B4-BE49-F238E27FC236}">
                  <a16:creationId xmlns:a16="http://schemas.microsoft.com/office/drawing/2014/main" id="{FFDDDE23-112B-4EE8-A6E9-BA506B60FF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251" b="32532"/>
            <a:stretch/>
          </p:blipFill>
          <p:spPr bwMode="auto">
            <a:xfrm>
              <a:off x="5994400" y="1767131"/>
              <a:ext cx="2118579" cy="936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1C3DA4-40CB-4357-B326-BE935BC83BA5}"/>
              </a:ext>
            </a:extLst>
          </p:cNvPr>
          <p:cNvCxnSpPr>
            <a:cxnSpLocks/>
          </p:cNvCxnSpPr>
          <p:nvPr/>
        </p:nvCxnSpPr>
        <p:spPr>
          <a:xfrm>
            <a:off x="7243152" y="2850103"/>
            <a:ext cx="765650" cy="98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C3F4B2-784E-4575-B3C4-FB40F9F02809}"/>
              </a:ext>
            </a:extLst>
          </p:cNvPr>
          <p:cNvSpPr txBox="1"/>
          <p:nvPr/>
        </p:nvSpPr>
        <p:spPr>
          <a:xfrm>
            <a:off x="7182952" y="2909918"/>
            <a:ext cx="914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Requests</a:t>
            </a:r>
            <a:endParaRPr lang="en-IE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0092AA-7CE2-4DDD-9775-4784C950CEB2}"/>
              </a:ext>
            </a:extLst>
          </p:cNvPr>
          <p:cNvCxnSpPr>
            <a:cxnSpLocks/>
          </p:cNvCxnSpPr>
          <p:nvPr/>
        </p:nvCxnSpPr>
        <p:spPr>
          <a:xfrm>
            <a:off x="8757907" y="3383094"/>
            <a:ext cx="0" cy="6198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01AB374-A8C7-4821-B7F0-E2B0D5272B22}"/>
              </a:ext>
            </a:extLst>
          </p:cNvPr>
          <p:cNvSpPr txBox="1"/>
          <p:nvPr/>
        </p:nvSpPr>
        <p:spPr>
          <a:xfrm>
            <a:off x="8685022" y="3518900"/>
            <a:ext cx="1192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Notification</a:t>
            </a:r>
            <a:endParaRPr lang="en-IE" sz="1200" dirty="0"/>
          </a:p>
        </p:txBody>
      </p:sp>
      <p:pic>
        <p:nvPicPr>
          <p:cNvPr id="25" name="Picture 12" descr="IFTTT - Apps on Google Play">
            <a:extLst>
              <a:ext uri="{FF2B5EF4-FFF2-40B4-BE49-F238E27FC236}">
                <a16:creationId xmlns:a16="http://schemas.microsoft.com/office/drawing/2014/main" id="{8EC39AB6-A0CC-4BC0-A50F-016AB882A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802" y="2450260"/>
            <a:ext cx="1125678" cy="11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1AB306-33EA-4572-8079-D250CE865AF6}"/>
              </a:ext>
            </a:extLst>
          </p:cNvPr>
          <p:cNvCxnSpPr>
            <a:cxnSpLocks/>
          </p:cNvCxnSpPr>
          <p:nvPr/>
        </p:nvCxnSpPr>
        <p:spPr>
          <a:xfrm flipV="1">
            <a:off x="8463907" y="3532584"/>
            <a:ext cx="0" cy="564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4" descr="What is IFTTT (If This Then That) and Can it Work with My Smart Speakers? -  Automate Your Crib">
            <a:extLst>
              <a:ext uri="{FF2B5EF4-FFF2-40B4-BE49-F238E27FC236}">
                <a16:creationId xmlns:a16="http://schemas.microsoft.com/office/drawing/2014/main" id="{A2E2A79D-1292-4076-B702-9355CA254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977" y="3975781"/>
            <a:ext cx="2034820" cy="152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B74C392-8721-4F5F-8823-D22013D741CB}"/>
              </a:ext>
            </a:extLst>
          </p:cNvPr>
          <p:cNvSpPr txBox="1"/>
          <p:nvPr/>
        </p:nvSpPr>
        <p:spPr>
          <a:xfrm>
            <a:off x="7500896" y="3737935"/>
            <a:ext cx="1192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Widget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393753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5BED-7253-4523-AB6C-DBB73747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</a:t>
            </a:r>
            <a:endParaRPr lang="en-IE" dirty="0"/>
          </a:p>
        </p:txBody>
      </p:sp>
      <p:pic>
        <p:nvPicPr>
          <p:cNvPr id="5" name="Content Placeholder 4" descr="A picture containing plant, agave, tree&#10;&#10;Description automatically generated">
            <a:extLst>
              <a:ext uri="{FF2B5EF4-FFF2-40B4-BE49-F238E27FC236}">
                <a16:creationId xmlns:a16="http://schemas.microsoft.com/office/drawing/2014/main" id="{32FB7D71-A343-4C9E-96AD-4FAD61228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6" y="2211388"/>
            <a:ext cx="6026150" cy="45196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8F11A3-44AD-4AB7-9DD8-7C0461318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807" y="4510315"/>
            <a:ext cx="1665514" cy="2220686"/>
          </a:xfrm>
          <a:prstGeom prst="rect">
            <a:avLst/>
          </a:prstGeom>
        </p:spPr>
      </p:pic>
      <p:pic>
        <p:nvPicPr>
          <p:cNvPr id="11" name="Picture 10" descr="A picture containing person, holding, hand, indoor&#10;&#10;Description automatically generated">
            <a:extLst>
              <a:ext uri="{FF2B5EF4-FFF2-40B4-BE49-F238E27FC236}">
                <a16:creationId xmlns:a16="http://schemas.microsoft.com/office/drawing/2014/main" id="{FE6C217F-9F31-42BF-9F4A-5CD2DFD3B7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807" y="2211388"/>
            <a:ext cx="1665514" cy="2220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9C3B4E-ACEF-4470-A749-8231865926D5}"/>
              </a:ext>
            </a:extLst>
          </p:cNvPr>
          <p:cNvSpPr txBox="1"/>
          <p:nvPr/>
        </p:nvSpPr>
        <p:spPr>
          <a:xfrm>
            <a:off x="9257211" y="5435992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Moisture</a:t>
            </a:r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29EB3-F28F-4AA5-BC52-BC5BE22F59FC}"/>
              </a:ext>
            </a:extLst>
          </p:cNvPr>
          <p:cNvSpPr txBox="1"/>
          <p:nvPr/>
        </p:nvSpPr>
        <p:spPr>
          <a:xfrm>
            <a:off x="9257210" y="324240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moisture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216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7A56-58F1-4CDD-8A18-1B27E023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Script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D766B-4807-4EE2-9258-014636721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173" y="2620801"/>
            <a:ext cx="6155638" cy="3411329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BC8BA008-BB2E-4A50-BE48-6B98C3868CFD}"/>
              </a:ext>
            </a:extLst>
          </p:cNvPr>
          <p:cNvSpPr/>
          <p:nvPr/>
        </p:nvSpPr>
        <p:spPr>
          <a:xfrm>
            <a:off x="840739" y="5511898"/>
            <a:ext cx="2159001" cy="744970"/>
          </a:xfrm>
          <a:prstGeom prst="wedgeRectCallout">
            <a:avLst>
              <a:gd name="adj1" fmla="val 126022"/>
              <a:gd name="adj2" fmla="val -71371"/>
            </a:avLst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Loop to keep the program running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AAC63C2-C2D0-42FF-8EBC-821EF710BA30}"/>
              </a:ext>
            </a:extLst>
          </p:cNvPr>
          <p:cNvSpPr/>
          <p:nvPr/>
        </p:nvSpPr>
        <p:spPr>
          <a:xfrm>
            <a:off x="1920239" y="2248317"/>
            <a:ext cx="1851661" cy="744970"/>
          </a:xfrm>
          <a:prstGeom prst="wedgeRectCallout">
            <a:avLst>
              <a:gd name="adj1" fmla="val 95844"/>
              <a:gd name="adj2" fmla="val 17277"/>
            </a:avLst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Function called every hour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6F67C4E-5A5C-4F4C-A548-F264FC9FD3D4}"/>
              </a:ext>
            </a:extLst>
          </p:cNvPr>
          <p:cNvSpPr/>
          <p:nvPr/>
        </p:nvSpPr>
        <p:spPr>
          <a:xfrm>
            <a:off x="840739" y="3081630"/>
            <a:ext cx="2258061" cy="744970"/>
          </a:xfrm>
          <a:prstGeom prst="wedgeRectCallout">
            <a:avLst>
              <a:gd name="adj1" fmla="val 141019"/>
              <a:gd name="adj2" fmla="val -67961"/>
            </a:avLst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If no moisture, publish a message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A3F5355-6DD2-4387-84ED-5B6CC0DB1959}"/>
              </a:ext>
            </a:extLst>
          </p:cNvPr>
          <p:cNvSpPr/>
          <p:nvPr/>
        </p:nvSpPr>
        <p:spPr>
          <a:xfrm>
            <a:off x="840739" y="3953981"/>
            <a:ext cx="2258061" cy="744970"/>
          </a:xfrm>
          <a:prstGeom prst="wedgeRectCallout">
            <a:avLst>
              <a:gd name="adj1" fmla="val 145518"/>
              <a:gd name="adj2" fmla="val -52050"/>
            </a:avLst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If moisture, do nothing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BFD291A-0A2E-497D-9CDE-E80A5874B97E}"/>
              </a:ext>
            </a:extLst>
          </p:cNvPr>
          <p:cNvSpPr txBox="1">
            <a:spLocks/>
          </p:cNvSpPr>
          <p:nvPr/>
        </p:nvSpPr>
        <p:spPr>
          <a:xfrm>
            <a:off x="1969770" y="1564846"/>
            <a:ext cx="3753698" cy="556090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i="1" dirty="0"/>
              <a:t>cropmon_client.py</a:t>
            </a:r>
          </a:p>
        </p:txBody>
      </p:sp>
    </p:spTree>
    <p:extLst>
      <p:ext uri="{BB962C8B-B14F-4D97-AF65-F5344CB8AC3E}">
        <p14:creationId xmlns:p14="http://schemas.microsoft.com/office/powerpoint/2010/main" val="315327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2B4D-3379-42E5-8681-EFA3C47A2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PubNub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CA574-39AB-49C4-98FA-564DB4452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3760893" cy="608724"/>
          </a:xfrm>
        </p:spPr>
        <p:txBody>
          <a:bodyPr/>
          <a:lstStyle/>
          <a:p>
            <a:r>
              <a:rPr lang="en-IE" dirty="0">
                <a:hlinkClick r:id="rId2"/>
              </a:rPr>
              <a:t>https://www.pubnub.com/</a:t>
            </a:r>
            <a:r>
              <a:rPr lang="en-IE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DAE9F-91A2-4844-B25F-5A178EAD6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366" y="3003645"/>
            <a:ext cx="7171267" cy="341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6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005E-DD8E-44E6-89F1-7C66594D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NodeJS server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3465-1149-4527-9E13-4162E601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39" y="2512514"/>
            <a:ext cx="8770571" cy="2359065"/>
          </a:xfrm>
        </p:spPr>
        <p:txBody>
          <a:bodyPr/>
          <a:lstStyle/>
          <a:p>
            <a:r>
              <a:rPr lang="en-GB" b="1" dirty="0"/>
              <a:t>index.js – </a:t>
            </a:r>
            <a:r>
              <a:rPr lang="en-GB" dirty="0"/>
              <a:t>Starts the app and handles API calls to turn on the notification</a:t>
            </a:r>
            <a:endParaRPr lang="en-GB" b="1" dirty="0"/>
          </a:p>
          <a:p>
            <a:r>
              <a:rPr lang="en-IE" b="1" dirty="0"/>
              <a:t>pubsub.js – </a:t>
            </a:r>
            <a:r>
              <a:rPr lang="en-IE" dirty="0"/>
              <a:t>Listens for messages and then triggers the IFTTT notification via web request</a:t>
            </a:r>
            <a:endParaRPr lang="en-IE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F4B14D-06E2-4C64-9DC1-B1C97522AEAE}"/>
              </a:ext>
            </a:extLst>
          </p:cNvPr>
          <p:cNvSpPr txBox="1"/>
          <p:nvPr/>
        </p:nvSpPr>
        <p:spPr>
          <a:xfrm>
            <a:off x="1920239" y="1720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i="1" dirty="0"/>
              <a:t>https://cropmon.azurewebsites.net/</a:t>
            </a:r>
          </a:p>
        </p:txBody>
      </p:sp>
    </p:spTree>
    <p:extLst>
      <p:ext uri="{BB962C8B-B14F-4D97-AF65-F5344CB8AC3E}">
        <p14:creationId xmlns:p14="http://schemas.microsoft.com/office/powerpoint/2010/main" val="197113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FCC3-A924-4714-9EB5-80ED5315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IFTTT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2059C-4D13-40DE-8C4D-29A31F14C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923" y="2452556"/>
            <a:ext cx="4696411" cy="1641657"/>
          </a:xfrm>
        </p:spPr>
        <p:txBody>
          <a:bodyPr/>
          <a:lstStyle/>
          <a:p>
            <a:r>
              <a:rPr lang="en-GB" dirty="0"/>
              <a:t>Triggered via Webhook by Node server. Sends notification to iPhone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8C512-065C-4957-8280-4803A5743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1" y="2312276"/>
            <a:ext cx="1595032" cy="192221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878445-4272-4F03-A9AC-CE98624427CD}"/>
              </a:ext>
            </a:extLst>
          </p:cNvPr>
          <p:cNvSpPr txBox="1">
            <a:spLocks/>
          </p:cNvSpPr>
          <p:nvPr/>
        </p:nvSpPr>
        <p:spPr>
          <a:xfrm>
            <a:off x="4956923" y="4633842"/>
            <a:ext cx="4696411" cy="1641657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Triggered via iPhone Widget. Sends POST request to Node Server</a:t>
            </a:r>
            <a:endParaRPr lang="en-I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AE8391-32F7-42E2-A2C6-DF547D5C0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945" y="4493561"/>
            <a:ext cx="1566928" cy="192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6846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6E2"/>
      </a:lt2>
      <a:accent1>
        <a:srgbClr val="8BA3D1"/>
      </a:accent1>
      <a:accent2>
        <a:srgbClr val="68ADC3"/>
      </a:accent2>
      <a:accent3>
        <a:srgbClr val="73ADA3"/>
      </a:accent3>
      <a:accent4>
        <a:srgbClr val="65B184"/>
      </a:accent4>
      <a:accent5>
        <a:srgbClr val="70B36F"/>
      </a:accent5>
      <a:accent6>
        <a:srgbClr val="83AF64"/>
      </a:accent6>
      <a:hlink>
        <a:srgbClr val="948059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161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Meiryo</vt:lpstr>
      <vt:lpstr>Corbel</vt:lpstr>
      <vt:lpstr>SketchLinesVTI</vt:lpstr>
      <vt:lpstr>CROPMON</vt:lpstr>
      <vt:lpstr>Functional Description</vt:lpstr>
      <vt:lpstr>Hardware Overview</vt:lpstr>
      <vt:lpstr>Communications</vt:lpstr>
      <vt:lpstr>Hardware</vt:lpstr>
      <vt:lpstr>Python Script</vt:lpstr>
      <vt:lpstr>PubNub</vt:lpstr>
      <vt:lpstr>NodeJS server</vt:lpstr>
      <vt:lpstr>IFTTT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CROPMON</dc:title>
  <dc:creator>Tadhg Conneely Murry (20091418)</dc:creator>
  <cp:lastModifiedBy>Tadhg Conneely Murry (20091418)</cp:lastModifiedBy>
  <cp:revision>6</cp:revision>
  <dcterms:created xsi:type="dcterms:W3CDTF">2021-01-07T22:08:50Z</dcterms:created>
  <dcterms:modified xsi:type="dcterms:W3CDTF">2021-01-07T23:56:52Z</dcterms:modified>
</cp:coreProperties>
</file>