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3"/>
  </p:normalViewPr>
  <p:slideViewPr>
    <p:cSldViewPr snapToGrid="0">
      <p:cViewPr varScale="1">
        <p:scale>
          <a:sx n="113" d="100"/>
          <a:sy n="113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67071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68087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384564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8498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4086712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993661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43220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04650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44403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954034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05750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400240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734876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47778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127696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95571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350821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02993E-7FBC-EB48-AC4B-23790D3B1518}" type="datetimeFigureOut">
              <a:rPr lang="en-HR" smtClean="0"/>
              <a:t>24.01.2025.</a:t>
            </a:fld>
            <a:endParaRPr lang="en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080BE-596F-B246-8CF4-DD4CA103907C}" type="slidenum">
              <a:rPr lang="en-HR" smtClean="0"/>
              <a:t>‹#›</a:t>
            </a:fld>
            <a:endParaRPr lang="en-HR"/>
          </a:p>
        </p:txBody>
      </p:sp>
    </p:spTree>
    <p:extLst>
      <p:ext uri="{BB962C8B-B14F-4D97-AF65-F5344CB8AC3E}">
        <p14:creationId xmlns:p14="http://schemas.microsoft.com/office/powerpoint/2010/main" val="21380664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7027-8F5A-E50C-DD0D-2266744C8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5273"/>
            <a:ext cx="9144000" cy="1154690"/>
          </a:xfrm>
        </p:spPr>
        <p:txBody>
          <a:bodyPr/>
          <a:lstStyle/>
          <a:p>
            <a:r>
              <a:rPr lang="en-HR" dirty="0"/>
              <a:t>EasyFlat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E1AF1-6C0B-131E-B9E6-6F467F26F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R" dirty="0"/>
              <a:t>Tim: TG 10.4 EasyFlat</a:t>
            </a:r>
          </a:p>
          <a:p>
            <a:r>
              <a:rPr lang="en-HR" dirty="0"/>
              <a:t>Ak.god. 2024./2025.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D6104-B94C-CA92-27AC-AA0A91615A1F}"/>
              </a:ext>
            </a:extLst>
          </p:cNvPr>
          <p:cNvSpPr txBox="1"/>
          <p:nvPr/>
        </p:nvSpPr>
        <p:spPr>
          <a:xfrm>
            <a:off x="4239491" y="1454727"/>
            <a:ext cx="432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dirty="0"/>
              <a:t>PREZENTACIJA PROJEKTA</a:t>
            </a:r>
          </a:p>
        </p:txBody>
      </p:sp>
    </p:spTree>
    <p:extLst>
      <p:ext uri="{BB962C8B-B14F-4D97-AF65-F5344CB8AC3E}">
        <p14:creationId xmlns:p14="http://schemas.microsoft.com/office/powerpoint/2010/main" val="300814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7A5F-8137-3ED9-077A-B7841FCB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Članovi tima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AA21-93AD-98FC-C410-DC392F5D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/>
              <a:t>Tadija Škugor</a:t>
            </a:r>
            <a:endParaRPr lang="en-HR" dirty="0"/>
          </a:p>
          <a:p>
            <a:r>
              <a:rPr lang="en-HR" dirty="0"/>
              <a:t>Mirta Krajačić</a:t>
            </a:r>
          </a:p>
          <a:p>
            <a:r>
              <a:rPr lang="en-HR" dirty="0"/>
              <a:t>Filip Cvjetićanin</a:t>
            </a:r>
          </a:p>
          <a:p>
            <a:r>
              <a:rPr lang="en-HR" dirty="0"/>
              <a:t>Tihomir Livaić</a:t>
            </a:r>
          </a:p>
          <a:p>
            <a:r>
              <a:rPr lang="en-HR" dirty="0"/>
              <a:t>Dona Weiner</a:t>
            </a:r>
          </a:p>
          <a:p>
            <a:r>
              <a:rPr lang="en-HR" dirty="0"/>
              <a:t>Marko Šarić</a:t>
            </a:r>
          </a:p>
          <a:p>
            <a:r>
              <a:rPr lang="en-HR" dirty="0"/>
              <a:t>Đana Pavić</a:t>
            </a:r>
          </a:p>
        </p:txBody>
      </p:sp>
    </p:spTree>
    <p:extLst>
      <p:ext uri="{BB962C8B-B14F-4D97-AF65-F5344CB8AC3E}">
        <p14:creationId xmlns:p14="http://schemas.microsoft.com/office/powerpoint/2010/main" val="2584916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C78B-B5D5-0FBA-DCBA-7D720EBA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Demonstracija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EFC7-AEAE-4C23-0305-8D706A6E7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easyflat.eu.ngrok.io</a:t>
            </a:r>
            <a:r>
              <a:rPr lang="en-GB" dirty="0"/>
              <a:t>/main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3402039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4290-E099-A128-6F25-1B9F732B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822" y="2552451"/>
            <a:ext cx="9404723" cy="1400530"/>
          </a:xfrm>
        </p:spPr>
        <p:txBody>
          <a:bodyPr/>
          <a:lstStyle/>
          <a:p>
            <a:r>
              <a:rPr lang="en-HR" sz="6600" dirty="0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342634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83A8-9DEF-464C-7038-438CDF25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0C83B-424E-6444-494C-CC58F83DE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O projektu</a:t>
            </a:r>
          </a:p>
          <a:p>
            <a:r>
              <a:rPr lang="en-HR" dirty="0"/>
              <a:t>Pregled zahtjeva</a:t>
            </a:r>
          </a:p>
          <a:p>
            <a:r>
              <a:rPr lang="en-HR" dirty="0"/>
              <a:t>UML dijagrami obrazaca uporabe</a:t>
            </a:r>
          </a:p>
          <a:p>
            <a:r>
              <a:rPr lang="en-HR" dirty="0"/>
              <a:t>Arhitektura sustava</a:t>
            </a:r>
          </a:p>
          <a:p>
            <a:r>
              <a:rPr lang="en-HR" dirty="0"/>
              <a:t>Korišteni alati </a:t>
            </a:r>
            <a:r>
              <a:rPr lang="en-GB" dirty="0"/>
              <a:t>i</a:t>
            </a:r>
            <a:r>
              <a:rPr lang="en-HR" dirty="0"/>
              <a:t> tehnologije</a:t>
            </a:r>
          </a:p>
          <a:p>
            <a:r>
              <a:rPr lang="en-HR" dirty="0"/>
              <a:t>Članovi tima</a:t>
            </a:r>
          </a:p>
          <a:p>
            <a:r>
              <a:rPr lang="en-HR" dirty="0"/>
              <a:t>Demonstracija aplikacije</a:t>
            </a:r>
          </a:p>
        </p:txBody>
      </p:sp>
    </p:spTree>
    <p:extLst>
      <p:ext uri="{BB962C8B-B14F-4D97-AF65-F5344CB8AC3E}">
        <p14:creationId xmlns:p14="http://schemas.microsoft.com/office/powerpoint/2010/main" val="1885580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C8E8-0F4B-D631-93C5-7BB91E57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953A1-E8BE-626C-2758-FAE184064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b="1" dirty="0"/>
              <a:t>Cilj projekta</a:t>
            </a:r>
            <a:r>
              <a:rPr lang="en-HR" dirty="0"/>
              <a:t>: </a:t>
            </a:r>
            <a:r>
              <a:rPr lang="en-GB" dirty="0" err="1"/>
              <a:t>razviti</a:t>
            </a:r>
            <a:r>
              <a:rPr lang="en-GB" dirty="0"/>
              <a:t> web </a:t>
            </a:r>
            <a:r>
              <a:rPr lang="en-GB" dirty="0" err="1"/>
              <a:t>aplikaciju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će</a:t>
            </a:r>
            <a:r>
              <a:rPr lang="en-GB" dirty="0"/>
              <a:t> </a:t>
            </a:r>
            <a:r>
              <a:rPr lang="en-GB" dirty="0" err="1"/>
              <a:t>omogućiti</a:t>
            </a:r>
            <a:r>
              <a:rPr lang="en-GB" dirty="0"/>
              <a:t> </a:t>
            </a:r>
            <a:r>
              <a:rPr lang="en-GB" dirty="0" err="1"/>
              <a:t>poboljšanje</a:t>
            </a:r>
            <a:r>
              <a:rPr lang="en-GB" dirty="0"/>
              <a:t> </a:t>
            </a:r>
            <a:r>
              <a:rPr lang="en-GB" dirty="0" err="1"/>
              <a:t>komunikacije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olakšanu</a:t>
            </a:r>
            <a:r>
              <a:rPr lang="en-GB" dirty="0"/>
              <a:t> </a:t>
            </a:r>
            <a:r>
              <a:rPr lang="en-GB" dirty="0" err="1"/>
              <a:t>koordinaciju</a:t>
            </a:r>
            <a:r>
              <a:rPr lang="en-GB" dirty="0"/>
              <a:t> </a:t>
            </a:r>
            <a:r>
              <a:rPr lang="en-GB" dirty="0" err="1"/>
              <a:t>inicijativa</a:t>
            </a:r>
            <a:r>
              <a:rPr lang="en-GB" dirty="0"/>
              <a:t> </a:t>
            </a:r>
            <a:r>
              <a:rPr lang="en-GB" dirty="0" err="1"/>
              <a:t>suvlasnika</a:t>
            </a:r>
            <a:r>
              <a:rPr lang="en-GB" dirty="0"/>
              <a:t> u </a:t>
            </a:r>
            <a:r>
              <a:rPr lang="en-GB" dirty="0" err="1"/>
              <a:t>zgradi</a:t>
            </a:r>
            <a:endParaRPr lang="en-GB" dirty="0"/>
          </a:p>
          <a:p>
            <a:r>
              <a:rPr lang="en-GB" dirty="0"/>
              <a:t>Online </a:t>
            </a:r>
            <a:r>
              <a:rPr lang="en-GB" dirty="0" err="1"/>
              <a:t>oglasna</a:t>
            </a:r>
            <a:r>
              <a:rPr lang="en-GB" dirty="0"/>
              <a:t> </a:t>
            </a:r>
            <a:r>
              <a:rPr lang="en-GB" dirty="0" err="1"/>
              <a:t>ploča</a:t>
            </a:r>
            <a:r>
              <a:rPr lang="en-GB" dirty="0"/>
              <a:t> </a:t>
            </a:r>
            <a:r>
              <a:rPr lang="en-GB" dirty="0" err="1"/>
              <a:t>koja</a:t>
            </a:r>
            <a:r>
              <a:rPr lang="en-GB" dirty="0"/>
              <a:t> </a:t>
            </a:r>
            <a:r>
              <a:rPr lang="en-GB" dirty="0" err="1"/>
              <a:t>omogućava</a:t>
            </a:r>
            <a:r>
              <a:rPr lang="en-GB" dirty="0"/>
              <a:t> </a:t>
            </a:r>
            <a:r>
              <a:rPr lang="en-GB" dirty="0" err="1"/>
              <a:t>korisnicima</a:t>
            </a:r>
            <a:r>
              <a:rPr lang="en-GB" dirty="0"/>
              <a:t> </a:t>
            </a:r>
            <a:r>
              <a:rPr lang="en-GB" dirty="0" err="1"/>
              <a:t>stvaranje</a:t>
            </a:r>
            <a:r>
              <a:rPr lang="en-GB" dirty="0"/>
              <a:t> </a:t>
            </a:r>
            <a:r>
              <a:rPr lang="en-GB" dirty="0" err="1"/>
              <a:t>diskusija</a:t>
            </a:r>
            <a:r>
              <a:rPr lang="en-GB" dirty="0"/>
              <a:t>, </a:t>
            </a:r>
            <a:r>
              <a:rPr lang="en-GB" dirty="0" err="1"/>
              <a:t>glasanje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organizaciju</a:t>
            </a:r>
            <a:r>
              <a:rPr lang="en-GB" dirty="0"/>
              <a:t> </a:t>
            </a:r>
            <a:r>
              <a:rPr lang="en-GB" dirty="0" err="1"/>
              <a:t>sastanaka</a:t>
            </a:r>
            <a:endParaRPr lang="en-GB" dirty="0"/>
          </a:p>
          <a:p>
            <a:r>
              <a:rPr lang="en-GB" b="1" dirty="0" err="1"/>
              <a:t>Slična</a:t>
            </a:r>
            <a:r>
              <a:rPr lang="en-GB" b="1" dirty="0"/>
              <a:t> </a:t>
            </a:r>
            <a:r>
              <a:rPr lang="en-GB" b="1" dirty="0" err="1"/>
              <a:t>rješenja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U </a:t>
            </a:r>
            <a:r>
              <a:rPr lang="en-GB" dirty="0" err="1"/>
              <a:t>istu</a:t>
            </a:r>
            <a:r>
              <a:rPr lang="en-GB" dirty="0"/>
              <a:t> </a:t>
            </a:r>
            <a:r>
              <a:rPr lang="en-GB" dirty="0" err="1"/>
              <a:t>svrhu</a:t>
            </a:r>
            <a:r>
              <a:rPr lang="en-GB" dirty="0"/>
              <a:t> se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koristiti</a:t>
            </a:r>
            <a:r>
              <a:rPr lang="en-GB" dirty="0"/>
              <a:t> Discord </a:t>
            </a:r>
            <a:r>
              <a:rPr lang="en-GB" dirty="0" err="1"/>
              <a:t>serveri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WhatsApp </a:t>
            </a:r>
            <a:r>
              <a:rPr lang="en-GB" dirty="0" err="1"/>
              <a:t>grupe</a:t>
            </a:r>
            <a:r>
              <a:rPr lang="en-GB" dirty="0"/>
              <a:t> </a:t>
            </a:r>
            <a:r>
              <a:rPr lang="en-GB" dirty="0" err="1"/>
              <a:t>što</a:t>
            </a:r>
            <a:r>
              <a:rPr lang="en-GB" dirty="0"/>
              <a:t> se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pokazati</a:t>
            </a:r>
            <a:r>
              <a:rPr lang="en-GB" dirty="0"/>
              <a:t> </a:t>
            </a:r>
            <a:r>
              <a:rPr lang="en-GB" dirty="0" err="1"/>
              <a:t>izazovno</a:t>
            </a:r>
            <a:r>
              <a:rPr lang="en-GB" dirty="0"/>
              <a:t> </a:t>
            </a:r>
            <a:r>
              <a:rPr lang="en-GB" dirty="0" err="1"/>
              <a:t>zbog</a:t>
            </a:r>
            <a:r>
              <a:rPr lang="en-GB" dirty="0"/>
              <a:t> </a:t>
            </a:r>
            <a:r>
              <a:rPr lang="en-GB" dirty="0" err="1"/>
              <a:t>velikog</a:t>
            </a:r>
            <a:r>
              <a:rPr lang="en-GB" dirty="0"/>
              <a:t> </a:t>
            </a:r>
            <a:r>
              <a:rPr lang="en-GB" dirty="0" err="1"/>
              <a:t>broja</a:t>
            </a:r>
            <a:r>
              <a:rPr lang="en-GB" dirty="0"/>
              <a:t> </a:t>
            </a:r>
            <a:r>
              <a:rPr lang="en-GB" dirty="0" err="1"/>
              <a:t>suvlasnika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404939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A1C6-79D8-8EBA-11D9-DDEA0483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Funkcionalni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9FB7-8D82-9904-8ECA-013211181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Korisnik</a:t>
            </a:r>
            <a:r>
              <a:rPr lang="en-GB" dirty="0"/>
              <a:t>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početnoj</a:t>
            </a:r>
            <a:r>
              <a:rPr lang="en-GB" dirty="0"/>
              <a:t> </a:t>
            </a:r>
            <a:r>
              <a:rPr lang="en-GB" dirty="0" err="1"/>
              <a:t>stranici</a:t>
            </a:r>
            <a:r>
              <a:rPr lang="en-GB" dirty="0"/>
              <a:t> </a:t>
            </a:r>
            <a:r>
              <a:rPr lang="en-GB" dirty="0" err="1"/>
              <a:t>aplikacije</a:t>
            </a:r>
            <a:r>
              <a:rPr lang="en-GB" dirty="0"/>
              <a:t> </a:t>
            </a:r>
            <a:r>
              <a:rPr lang="en-GB" dirty="0" err="1"/>
              <a:t>kreirati</a:t>
            </a:r>
            <a:r>
              <a:rPr lang="en-GB" dirty="0"/>
              <a:t> </a:t>
            </a:r>
            <a:r>
              <a:rPr lang="en-GB" dirty="0" err="1"/>
              <a:t>diskusiju</a:t>
            </a:r>
            <a:r>
              <a:rPr lang="en-GB" dirty="0"/>
              <a:t> o </a:t>
            </a:r>
            <a:r>
              <a:rPr lang="en-GB" dirty="0" err="1"/>
              <a:t>određenoj</a:t>
            </a:r>
            <a:r>
              <a:rPr lang="en-GB" dirty="0"/>
              <a:t> </a:t>
            </a:r>
            <a:r>
              <a:rPr lang="en-GB" dirty="0" err="1"/>
              <a:t>temi</a:t>
            </a:r>
            <a:endParaRPr lang="en-GB" dirty="0"/>
          </a:p>
          <a:p>
            <a:r>
              <a:rPr lang="en-GB" dirty="0" err="1"/>
              <a:t>Inicijator</a:t>
            </a:r>
            <a:r>
              <a:rPr lang="en-GB" dirty="0"/>
              <a:t> </a:t>
            </a:r>
            <a:r>
              <a:rPr lang="en-GB" dirty="0" err="1"/>
              <a:t>diskusije</a:t>
            </a:r>
            <a:r>
              <a:rPr lang="en-GB" dirty="0"/>
              <a:t>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pokrenuti</a:t>
            </a:r>
            <a:r>
              <a:rPr lang="en-GB" dirty="0"/>
              <a:t> </a:t>
            </a:r>
            <a:r>
              <a:rPr lang="en-GB" dirty="0" err="1"/>
              <a:t>glasanje</a:t>
            </a:r>
            <a:r>
              <a:rPr lang="en-GB" dirty="0"/>
              <a:t> u </a:t>
            </a:r>
            <a:r>
              <a:rPr lang="en-GB" dirty="0" err="1"/>
              <a:t>kontekstu</a:t>
            </a:r>
            <a:r>
              <a:rPr lang="en-GB" dirty="0"/>
              <a:t> </a:t>
            </a:r>
            <a:r>
              <a:rPr lang="en-GB" dirty="0" err="1"/>
              <a:t>određene</a:t>
            </a:r>
            <a:r>
              <a:rPr lang="en-GB" dirty="0"/>
              <a:t> </a:t>
            </a:r>
            <a:r>
              <a:rPr lang="en-GB" dirty="0" err="1"/>
              <a:t>diskusije</a:t>
            </a:r>
            <a:r>
              <a:rPr lang="en-GB" dirty="0"/>
              <a:t> </a:t>
            </a:r>
          </a:p>
          <a:p>
            <a:r>
              <a:rPr lang="en-GB" dirty="0" err="1"/>
              <a:t>Korisnik</a:t>
            </a:r>
            <a:r>
              <a:rPr lang="en-GB" dirty="0"/>
              <a:t>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poslati</a:t>
            </a:r>
            <a:r>
              <a:rPr lang="en-GB" dirty="0"/>
              <a:t> </a:t>
            </a:r>
            <a:r>
              <a:rPr lang="en-GB" dirty="0" err="1"/>
              <a:t>komentar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pojedinu</a:t>
            </a:r>
            <a:r>
              <a:rPr lang="en-GB" dirty="0"/>
              <a:t> </a:t>
            </a:r>
            <a:r>
              <a:rPr lang="en-GB" dirty="0" err="1"/>
              <a:t>diskusiju</a:t>
            </a:r>
            <a:r>
              <a:rPr lang="en-GB" dirty="0"/>
              <a:t> </a:t>
            </a:r>
            <a:r>
              <a:rPr lang="en-GB" dirty="0" err="1"/>
              <a:t>čiji</a:t>
            </a:r>
            <a:r>
              <a:rPr lang="en-GB" dirty="0"/>
              <a:t> je </a:t>
            </a:r>
            <a:r>
              <a:rPr lang="en-GB" dirty="0" err="1"/>
              <a:t>sudionik</a:t>
            </a:r>
            <a:endParaRPr lang="en-GB" dirty="0"/>
          </a:p>
          <a:p>
            <a:r>
              <a:rPr lang="en-GB" dirty="0" err="1"/>
              <a:t>Korisnici</a:t>
            </a:r>
            <a:r>
              <a:rPr lang="en-GB" dirty="0"/>
              <a:t> s </a:t>
            </a:r>
            <a:r>
              <a:rPr lang="en-GB" dirty="0" err="1"/>
              <a:t>pristupom</a:t>
            </a:r>
            <a:r>
              <a:rPr lang="en-GB" dirty="0"/>
              <a:t> </a:t>
            </a:r>
            <a:r>
              <a:rPr lang="en-GB" dirty="0" err="1"/>
              <a:t>diskusiji</a:t>
            </a:r>
            <a:r>
              <a:rPr lang="en-GB" dirty="0"/>
              <a:t> </a:t>
            </a:r>
            <a:r>
              <a:rPr lang="en-GB" dirty="0" err="1"/>
              <a:t>imaju</a:t>
            </a:r>
            <a:r>
              <a:rPr lang="en-GB" dirty="0"/>
              <a:t> </a:t>
            </a:r>
            <a:r>
              <a:rPr lang="en-GB" dirty="0" err="1"/>
              <a:t>mogućnost</a:t>
            </a:r>
            <a:r>
              <a:rPr lang="en-GB" dirty="0"/>
              <a:t> </a:t>
            </a:r>
            <a:r>
              <a:rPr lang="en-GB" dirty="0" err="1"/>
              <a:t>glasanj</a:t>
            </a:r>
            <a:r>
              <a:rPr lang="en-GB" dirty="0"/>
              <a:t> </a:t>
            </a:r>
            <a:r>
              <a:rPr lang="en-GB" dirty="0" err="1"/>
              <a:t>odabirom</a:t>
            </a:r>
            <a:r>
              <a:rPr lang="en-GB" dirty="0"/>
              <a:t> </a:t>
            </a:r>
            <a:r>
              <a:rPr lang="en-GB" dirty="0" err="1"/>
              <a:t>pozitivnog</a:t>
            </a:r>
            <a:r>
              <a:rPr lang="en-GB" dirty="0"/>
              <a:t> </a:t>
            </a:r>
            <a:r>
              <a:rPr lang="en-GB" dirty="0" err="1"/>
              <a:t>ili</a:t>
            </a:r>
            <a:r>
              <a:rPr lang="en-GB" dirty="0"/>
              <a:t> </a:t>
            </a:r>
            <a:r>
              <a:rPr lang="en-GB" dirty="0" err="1"/>
              <a:t>negativnog</a:t>
            </a:r>
            <a:r>
              <a:rPr lang="en-GB" dirty="0"/>
              <a:t> </a:t>
            </a:r>
            <a:r>
              <a:rPr lang="en-GB" dirty="0" err="1"/>
              <a:t>odgovora</a:t>
            </a:r>
            <a:endParaRPr lang="en-GB" dirty="0"/>
          </a:p>
          <a:p>
            <a:r>
              <a:rPr lang="en-GB" dirty="0" err="1"/>
              <a:t>Korisnici</a:t>
            </a:r>
            <a:r>
              <a:rPr lang="en-GB" dirty="0"/>
              <a:t> s </a:t>
            </a:r>
            <a:r>
              <a:rPr lang="en-GB" dirty="0" err="1"/>
              <a:t>pristupom</a:t>
            </a:r>
            <a:r>
              <a:rPr lang="en-GB" dirty="0"/>
              <a:t> </a:t>
            </a:r>
            <a:r>
              <a:rPr lang="en-GB" dirty="0" err="1"/>
              <a:t>diskusiji</a:t>
            </a:r>
            <a:r>
              <a:rPr lang="en-GB" dirty="0"/>
              <a:t> </a:t>
            </a:r>
            <a:r>
              <a:rPr lang="en-GB" dirty="0" err="1"/>
              <a:t>mogu</a:t>
            </a:r>
            <a:r>
              <a:rPr lang="en-GB" dirty="0"/>
              <a:t> </a:t>
            </a:r>
            <a:r>
              <a:rPr lang="en-GB" dirty="0" err="1"/>
              <a:t>vidjeti</a:t>
            </a:r>
            <a:r>
              <a:rPr lang="en-GB" dirty="0"/>
              <a:t> </a:t>
            </a:r>
            <a:r>
              <a:rPr lang="en-GB" dirty="0" err="1"/>
              <a:t>prikaz</a:t>
            </a:r>
            <a:r>
              <a:rPr lang="en-GB" dirty="0"/>
              <a:t> </a:t>
            </a:r>
            <a:r>
              <a:rPr lang="en-GB" dirty="0" err="1"/>
              <a:t>trenutačnog</a:t>
            </a:r>
            <a:r>
              <a:rPr lang="en-GB" dirty="0"/>
              <a:t> </a:t>
            </a:r>
            <a:r>
              <a:rPr lang="en-GB" dirty="0" err="1"/>
              <a:t>rezultata</a:t>
            </a:r>
            <a:r>
              <a:rPr lang="en-GB" dirty="0"/>
              <a:t> </a:t>
            </a:r>
            <a:r>
              <a:rPr lang="en-GB" dirty="0" err="1"/>
              <a:t>glasanja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324190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517A-2EF0-E5DD-6853-021BD716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Nefunkcionalni zahtjevi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DB79B-15E5-654F-A900-218CBE15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Web-</a:t>
            </a:r>
            <a:r>
              <a:rPr lang="en-GB" dirty="0" err="1"/>
              <a:t>aplikacija</a:t>
            </a:r>
            <a:r>
              <a:rPr lang="en-GB" dirty="0"/>
              <a:t> bi </a:t>
            </a:r>
            <a:r>
              <a:rPr lang="en-GB" dirty="0" err="1"/>
              <a:t>trebala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potpuno</a:t>
            </a:r>
            <a:r>
              <a:rPr lang="en-GB" dirty="0"/>
              <a:t> </a:t>
            </a:r>
            <a:r>
              <a:rPr lang="en-GB" dirty="0" err="1"/>
              <a:t>funkcionalna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svim</a:t>
            </a:r>
            <a:r>
              <a:rPr lang="en-GB" dirty="0"/>
              <a:t> </a:t>
            </a:r>
            <a:r>
              <a:rPr lang="en-GB" dirty="0" err="1"/>
              <a:t>glavnim</a:t>
            </a:r>
            <a:r>
              <a:rPr lang="en-GB" dirty="0"/>
              <a:t> web-</a:t>
            </a:r>
            <a:r>
              <a:rPr lang="en-GB" dirty="0" err="1"/>
              <a:t>preglednicima</a:t>
            </a:r>
            <a:r>
              <a:rPr lang="en-GB" dirty="0"/>
              <a:t>, </a:t>
            </a:r>
            <a:r>
              <a:rPr lang="en-GB" dirty="0" err="1"/>
              <a:t>uključujući</a:t>
            </a:r>
            <a:r>
              <a:rPr lang="en-GB" dirty="0"/>
              <a:t> Chrome, Firefox, Safari </a:t>
            </a:r>
            <a:r>
              <a:rPr lang="en-GB" dirty="0" err="1"/>
              <a:t>i</a:t>
            </a:r>
            <a:r>
              <a:rPr lang="en-GB" dirty="0"/>
              <a:t> Edge, s </a:t>
            </a:r>
            <a:r>
              <a:rPr lang="en-GB" dirty="0" err="1"/>
              <a:t>dosljednom</a:t>
            </a:r>
            <a:r>
              <a:rPr lang="en-GB" dirty="0"/>
              <a:t> </a:t>
            </a:r>
            <a:r>
              <a:rPr lang="en-GB" dirty="0" err="1"/>
              <a:t>izvedbom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izgledom</a:t>
            </a:r>
            <a:r>
              <a:rPr lang="en-GB" dirty="0"/>
              <a:t>.</a:t>
            </a:r>
          </a:p>
          <a:p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koristiti</a:t>
            </a:r>
            <a:r>
              <a:rPr lang="en-GB" dirty="0"/>
              <a:t> </a:t>
            </a:r>
            <a:r>
              <a:rPr lang="en-GB" dirty="0" err="1"/>
              <a:t>hrvatski</a:t>
            </a:r>
            <a:r>
              <a:rPr lang="en-GB" dirty="0"/>
              <a:t> </a:t>
            </a:r>
            <a:r>
              <a:rPr lang="en-GB" dirty="0" err="1"/>
              <a:t>jezik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podržavati</a:t>
            </a:r>
            <a:r>
              <a:rPr lang="en-GB" dirty="0"/>
              <a:t> </a:t>
            </a:r>
            <a:r>
              <a:rPr lang="en-GB" dirty="0" err="1"/>
              <a:t>hrvatsku</a:t>
            </a:r>
            <a:r>
              <a:rPr lang="en-GB" dirty="0"/>
              <a:t> </a:t>
            </a:r>
            <a:r>
              <a:rPr lang="en-GB" dirty="0" err="1"/>
              <a:t>abecedu</a:t>
            </a:r>
            <a:endParaRPr lang="en-GB" dirty="0"/>
          </a:p>
          <a:p>
            <a:r>
              <a:rPr lang="en-GB" dirty="0" err="1"/>
              <a:t>Pristup</a:t>
            </a:r>
            <a:r>
              <a:rPr lang="en-GB" dirty="0"/>
              <a:t> </a:t>
            </a:r>
            <a:r>
              <a:rPr lang="en-GB" dirty="0" err="1"/>
              <a:t>diskusijama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ograničen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ovjerene</a:t>
            </a:r>
            <a:r>
              <a:rPr lang="en-GB" dirty="0"/>
              <a:t> </a:t>
            </a:r>
            <a:r>
              <a:rPr lang="en-GB" dirty="0" err="1"/>
              <a:t>korisnike</a:t>
            </a:r>
            <a:r>
              <a:rPr lang="en-GB" dirty="0"/>
              <a:t>.</a:t>
            </a:r>
          </a:p>
          <a:p>
            <a:r>
              <a:rPr lang="en-GB" dirty="0" err="1"/>
              <a:t>Najčešće</a:t>
            </a:r>
            <a:r>
              <a:rPr lang="en-GB" dirty="0"/>
              <a:t> </a:t>
            </a:r>
            <a:r>
              <a:rPr lang="en-GB" dirty="0" err="1"/>
              <a:t>korištene</a:t>
            </a:r>
            <a:r>
              <a:rPr lang="en-GB" dirty="0"/>
              <a:t> </a:t>
            </a:r>
            <a:r>
              <a:rPr lang="en-GB" dirty="0" err="1"/>
              <a:t>značajke</a:t>
            </a:r>
            <a:r>
              <a:rPr lang="en-GB" dirty="0"/>
              <a:t> </a:t>
            </a:r>
            <a:r>
              <a:rPr lang="en-GB" dirty="0" err="1"/>
              <a:t>moraju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lako</a:t>
            </a:r>
            <a:r>
              <a:rPr lang="en-GB" dirty="0"/>
              <a:t> </a:t>
            </a:r>
            <a:r>
              <a:rPr lang="en-GB" dirty="0" err="1"/>
              <a:t>dostupne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pristupljene</a:t>
            </a:r>
            <a:r>
              <a:rPr lang="en-GB" dirty="0"/>
              <a:t> </a:t>
            </a:r>
            <a:r>
              <a:rPr lang="en-GB" dirty="0" err="1"/>
              <a:t>uz</a:t>
            </a:r>
            <a:r>
              <a:rPr lang="en-GB" dirty="0"/>
              <a:t> </a:t>
            </a:r>
            <a:r>
              <a:rPr lang="en-GB" dirty="0" err="1"/>
              <a:t>minimalnu</a:t>
            </a:r>
            <a:r>
              <a:rPr lang="en-GB" dirty="0"/>
              <a:t> </a:t>
            </a:r>
            <a:r>
              <a:rPr lang="en-GB" dirty="0" err="1"/>
              <a:t>navigaciju</a:t>
            </a:r>
            <a:r>
              <a:rPr lang="en-GB" dirty="0"/>
              <a:t>.</a:t>
            </a:r>
          </a:p>
          <a:p>
            <a:r>
              <a:rPr lang="en-GB" dirty="0" err="1"/>
              <a:t>Sustav</a:t>
            </a:r>
            <a:r>
              <a:rPr lang="en-GB" dirty="0"/>
              <a:t> </a:t>
            </a:r>
            <a:r>
              <a:rPr lang="en-GB" dirty="0" err="1"/>
              <a:t>treba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oblikovan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da </a:t>
            </a:r>
            <a:r>
              <a:rPr lang="en-GB" dirty="0" err="1"/>
              <a:t>omogućuje</a:t>
            </a:r>
            <a:r>
              <a:rPr lang="en-GB" dirty="0"/>
              <a:t> </a:t>
            </a:r>
            <a:r>
              <a:rPr lang="en-GB" dirty="0" err="1"/>
              <a:t>jednostavno</a:t>
            </a:r>
            <a:r>
              <a:rPr lang="en-GB" dirty="0"/>
              <a:t> </a:t>
            </a:r>
            <a:r>
              <a:rPr lang="en-GB" dirty="0" err="1"/>
              <a:t>održavanje</a:t>
            </a:r>
            <a:r>
              <a:rPr lang="en-GB" dirty="0"/>
              <a:t>.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1109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F873-524C-60D5-BAE1-70F41E5A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dijagram obrazaca uporabe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3CEA3F35-4A4B-50C2-1853-EF8586068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500" y="0"/>
            <a:ext cx="8129116" cy="67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3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C7B1-6EB9-0C55-22DB-20E51F7B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UML dijagram obrazaca uporabe</a:t>
            </a:r>
          </a:p>
        </p:txBody>
      </p:sp>
      <p:pic>
        <p:nvPicPr>
          <p:cNvPr id="5" name="Content Placeholder 4" descr="A diagram of a person with a diagram&#10;&#10;Description automatically generated">
            <a:extLst>
              <a:ext uri="{FF2B5EF4-FFF2-40B4-BE49-F238E27FC236}">
                <a16:creationId xmlns:a16="http://schemas.microsoft.com/office/drawing/2014/main" id="{B8DC3DCC-985F-2F35-D432-16C957737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831272"/>
            <a:ext cx="8340779" cy="481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8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D4D5-D53F-97AD-00CC-46684ABB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Arhitektura sustava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7953-CDA6-E769-FEBB-F445774B4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HR" b="1" dirty="0"/>
              <a:t>Stil arhitekture</a:t>
            </a:r>
            <a:r>
              <a:rPr lang="en-HR" dirty="0"/>
              <a:t>: </a:t>
            </a:r>
            <a:r>
              <a:rPr lang="en-GB" dirty="0" err="1"/>
              <a:t>klijent-poslužitelj</a:t>
            </a:r>
            <a:r>
              <a:rPr lang="en-GB" dirty="0"/>
              <a:t> (</a:t>
            </a:r>
            <a:r>
              <a:rPr lang="en-GB" dirty="0" err="1"/>
              <a:t>eng.</a:t>
            </a:r>
            <a:r>
              <a:rPr lang="en-GB" dirty="0"/>
              <a:t> Client-server)</a:t>
            </a:r>
          </a:p>
          <a:p>
            <a:r>
              <a:rPr lang="en-GB" b="1" dirty="0" err="1"/>
              <a:t>Obrazloženje</a:t>
            </a:r>
            <a:r>
              <a:rPr lang="en-GB" b="1" dirty="0"/>
              <a:t> </a:t>
            </a:r>
            <a:r>
              <a:rPr lang="en-GB" b="1" dirty="0" err="1"/>
              <a:t>odabira</a:t>
            </a:r>
            <a:r>
              <a:rPr lang="en-GB" b="1" dirty="0"/>
              <a:t> </a:t>
            </a:r>
            <a:r>
              <a:rPr lang="en-GB" b="1" dirty="0" err="1"/>
              <a:t>arhitekture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Fleksibilnost</a:t>
            </a:r>
            <a:endParaRPr lang="en-GB" dirty="0"/>
          </a:p>
          <a:p>
            <a:pPr lvl="1"/>
            <a:r>
              <a:rPr lang="en-GB" dirty="0" err="1"/>
              <a:t>Visoka</a:t>
            </a:r>
            <a:r>
              <a:rPr lang="en-GB" dirty="0"/>
              <a:t> </a:t>
            </a:r>
            <a:r>
              <a:rPr lang="en-GB" dirty="0" err="1"/>
              <a:t>kohezija</a:t>
            </a:r>
            <a:r>
              <a:rPr lang="en-GB" dirty="0"/>
              <a:t> i </a:t>
            </a:r>
            <a:r>
              <a:rPr lang="en-GB" dirty="0" err="1"/>
              <a:t>niska</a:t>
            </a:r>
            <a:r>
              <a:rPr lang="en-GB" dirty="0"/>
              <a:t> </a:t>
            </a:r>
            <a:r>
              <a:rPr lang="en-GB" dirty="0" err="1"/>
              <a:t>povezanost</a:t>
            </a:r>
            <a:endParaRPr lang="en-GB" dirty="0"/>
          </a:p>
          <a:p>
            <a:pPr lvl="1"/>
            <a:r>
              <a:rPr lang="en-GB" dirty="0" err="1"/>
              <a:t>skalabilnost</a:t>
            </a:r>
            <a:endParaRPr lang="en-GB" dirty="0"/>
          </a:p>
          <a:p>
            <a:r>
              <a:rPr lang="en-GB" b="1" dirty="0" err="1"/>
              <a:t>Podsustavi</a:t>
            </a:r>
            <a:r>
              <a:rPr lang="en-GB" b="1" dirty="0"/>
              <a:t>: </a:t>
            </a:r>
          </a:p>
          <a:p>
            <a:pPr lvl="1"/>
            <a:r>
              <a:rPr lang="en-GB" dirty="0"/>
              <a:t>Frontend</a:t>
            </a:r>
          </a:p>
          <a:p>
            <a:pPr lvl="1"/>
            <a:r>
              <a:rPr lang="en-GB" dirty="0"/>
              <a:t>Backend</a:t>
            </a:r>
          </a:p>
          <a:p>
            <a:pPr lvl="1"/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podatka</a:t>
            </a:r>
            <a:endParaRPr lang="en-GB" dirty="0"/>
          </a:p>
          <a:p>
            <a:pPr lvl="1"/>
            <a:r>
              <a:rPr lang="en-GB" dirty="0" err="1"/>
              <a:t>Autentifikacija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autorizacija</a:t>
            </a:r>
            <a:endParaRPr lang="en-GB" dirty="0"/>
          </a:p>
          <a:p>
            <a:r>
              <a:rPr lang="en-GB" b="1" dirty="0" err="1"/>
              <a:t>Mrežni</a:t>
            </a:r>
            <a:r>
              <a:rPr lang="en-GB" b="1" dirty="0"/>
              <a:t> </a:t>
            </a:r>
            <a:r>
              <a:rPr lang="en-GB" b="1" dirty="0" err="1"/>
              <a:t>protokoli</a:t>
            </a:r>
            <a:r>
              <a:rPr lang="en-GB" b="1" dirty="0"/>
              <a:t> </a:t>
            </a:r>
            <a:r>
              <a:rPr lang="en-GB" dirty="0"/>
              <a:t>: HTTP HTTPS</a:t>
            </a:r>
          </a:p>
        </p:txBody>
      </p:sp>
    </p:spTree>
    <p:extLst>
      <p:ext uri="{BB962C8B-B14F-4D97-AF65-F5344CB8AC3E}">
        <p14:creationId xmlns:p14="http://schemas.microsoft.com/office/powerpoint/2010/main" val="85776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B240-99D4-A047-C0BF-A24D7070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Korišteni alati </a:t>
            </a:r>
            <a:r>
              <a:rPr lang="en-GB" dirty="0"/>
              <a:t>i</a:t>
            </a:r>
            <a:r>
              <a:rPr lang="en-HR" dirty="0"/>
              <a:t> tehnologije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059A1-FBD2-9B9B-EEF4-E960F0A8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</a:t>
            </a:r>
            <a:r>
              <a:rPr lang="en-HR" b="1" dirty="0"/>
              <a:t>rogramski jezici</a:t>
            </a:r>
            <a:r>
              <a:rPr lang="en-HR" dirty="0"/>
              <a:t>: JavaScript</a:t>
            </a:r>
          </a:p>
          <a:p>
            <a:r>
              <a:rPr lang="en-GB" b="1" dirty="0" err="1"/>
              <a:t>Radni</a:t>
            </a:r>
            <a:r>
              <a:rPr lang="en-GB" b="1" dirty="0"/>
              <a:t> </a:t>
            </a:r>
            <a:r>
              <a:rPr lang="en-GB" b="1" dirty="0" err="1"/>
              <a:t>okviri</a:t>
            </a:r>
            <a:r>
              <a:rPr lang="en-GB" b="1" dirty="0"/>
              <a:t>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biblioteke</a:t>
            </a:r>
            <a:r>
              <a:rPr lang="en-HR" dirty="0"/>
              <a:t>: Node.js, React, Express</a:t>
            </a:r>
          </a:p>
          <a:p>
            <a:r>
              <a:rPr lang="en-HR" b="1" dirty="0"/>
              <a:t>Baza podataka</a:t>
            </a:r>
            <a:r>
              <a:rPr lang="en-HR" dirty="0"/>
              <a:t>: PostgreSQL</a:t>
            </a:r>
          </a:p>
          <a:p>
            <a:r>
              <a:rPr lang="en-HR" b="1" dirty="0"/>
              <a:t>Razvojni alati: </a:t>
            </a:r>
            <a:r>
              <a:rPr lang="en-HR" dirty="0"/>
              <a:t>Visual Studio Code, Github</a:t>
            </a:r>
          </a:p>
          <a:p>
            <a:r>
              <a:rPr lang="en-HR" b="1" dirty="0"/>
              <a:t>Alati za ispitivanje</a:t>
            </a:r>
            <a:r>
              <a:rPr lang="en-HR" dirty="0"/>
              <a:t>: Jest, Selenium</a:t>
            </a:r>
          </a:p>
        </p:txBody>
      </p:sp>
    </p:spTree>
    <p:extLst>
      <p:ext uri="{BB962C8B-B14F-4D97-AF65-F5344CB8AC3E}">
        <p14:creationId xmlns:p14="http://schemas.microsoft.com/office/powerpoint/2010/main" val="3216213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330</Words>
  <Application>Microsoft Macintosh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EasyFlat</vt:lpstr>
      <vt:lpstr>Sadržaj</vt:lpstr>
      <vt:lpstr>O projektu</vt:lpstr>
      <vt:lpstr>Funkcionalni zahtjevi</vt:lpstr>
      <vt:lpstr>Nefunkcionalni zahtjevi</vt:lpstr>
      <vt:lpstr>UML dijagram obrazaca uporabe</vt:lpstr>
      <vt:lpstr>UML dijagram obrazaca uporabe</vt:lpstr>
      <vt:lpstr>Arhitektura sustava</vt:lpstr>
      <vt:lpstr>Korišteni alati i tehnologije</vt:lpstr>
      <vt:lpstr>Članovi tima</vt:lpstr>
      <vt:lpstr>Demonstracija aplikacije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EasyFlat</dc:title>
  <dc:creator>Đana Pavić</dc:creator>
  <cp:lastModifiedBy>Đana Pavić</cp:lastModifiedBy>
  <cp:revision>2</cp:revision>
  <dcterms:created xsi:type="dcterms:W3CDTF">2025-01-23T23:18:30Z</dcterms:created>
  <dcterms:modified xsi:type="dcterms:W3CDTF">2025-01-24T11:47:45Z</dcterms:modified>
</cp:coreProperties>
</file>