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2899-B4C5-4D53-897C-9127D772A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09F12-4667-C09F-8C9B-28055760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2EAB-981E-0334-2340-C6E544B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826A-DB52-3093-88E4-13B3EF36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8631-2CC9-2ED8-1040-AE9CC704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FF86-C2BF-B4F9-0E48-601BBB24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54E18-5C71-BE20-BB56-D954E4C3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594F-C92F-D420-5B0A-AF1EFB75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83A5-61DC-F85C-BD86-40AE1F4B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29F1A-83FE-0232-DDB8-9F33BF94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63426-30EA-549E-165B-DBE681615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4298E-D298-F186-23BA-A8D99456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C6EE-EC96-905C-8D9C-E0754DA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96C3-872A-BE33-6384-A490D11C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37CC-2911-94E6-C258-94BE7081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F1FC-F5DD-7C25-0EC9-C72B09A1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CB3D-5313-3CE2-30CD-DCA5C91C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8A86-7106-1E9D-0DFB-027DF44C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F63F-5335-B4C8-FC88-6A2404FE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9A16-F678-4706-4CBE-CA9D5018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C041-B748-E2C3-E942-E0DB3448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DFC7-6690-1205-1588-55F053BA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A9FD-B2D5-C836-957E-1FD12E5E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182E-1594-0503-013A-A584023B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782A-5FA8-FD5A-7121-FF514A40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DEBD-9E5C-0E70-98F5-3671F4BF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0F813-6BCF-D816-8E81-49C0AB122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DDF24-E92B-5CB0-8AA6-4413F1CC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9522-3630-BEBA-5E40-03665B9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50503-76C2-971C-3269-7EC9B4AE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0AF5-7005-ACD4-4F0F-63819DBA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CE34-E05B-F849-ECAA-55D226F4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54B0-9A7F-141A-D32A-C7F5D62E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D6CF0-6774-CB2F-5744-3F51F0F1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A8298-73DC-0B42-C7B6-C7CBEC4B1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7123F-4CD4-88D3-E85E-A23C8FD72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6635A-0E2C-8C13-848A-6FF96607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3FF5D-B0D1-D551-24AF-933EF6F2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96C03-BCD3-C046-80F7-9642D2E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9360-6C61-4A1F-9369-6D7EB0EA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C853B-3ED1-4A65-71B7-F5AC34A3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6FE53-DFE4-D825-ABD4-580EB07F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0357-ED10-CB42-CED4-03CC6D96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7D21F-329C-D815-09F6-E60F5295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7757-E885-5038-65B0-38A6E59A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7C24C-6A32-F224-4930-4D4344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D119-98EA-1F1D-C994-0646F806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6E2A-188B-1871-05CF-1F68017E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CD0E-219E-24EA-2D2D-C2F38CEA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CC09-5C27-2B8B-C33D-A33E4200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5E87-70DD-442A-2095-478F1A4E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75F8-0E18-40A2-D626-FDF60D0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1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585-1723-64B0-F459-AF7C494A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56F54-1B57-B0DE-E746-5C82BDE3B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EE0E-F477-445B-5F96-98AA0458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C839-7A91-F363-54F0-A626CF16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4186-1436-81F5-95E8-E4D67821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F4C-83E5-D9F4-11D8-79B25379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530F2-146A-AB67-B77A-BE505BD1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7156-4AE7-DE95-A9A8-398A9B29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9381-B278-7B8B-9178-72B363F15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3F5E9-F199-4F40-BBEC-737774A8B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682C-2505-52E2-08E3-02511003E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766B-07B5-269C-6D9A-E6BDA5BCD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CC2E0-80B9-46FF-A91E-411DB196F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417A-5275-34A0-50AC-77C61BA9C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Tehnologije i zahtjevi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F7423-9F90-6A2F-12CC-CCF190F25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EasyFlat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28C6-4EAF-AB96-11C5-C6C415E5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Razvojne tehnologije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349F-8C88-2F89-458E-7BC646E1C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Frontend – React </a:t>
            </a:r>
          </a:p>
          <a:p>
            <a:endParaRPr lang="hr-HR" dirty="0"/>
          </a:p>
          <a:p>
            <a:r>
              <a:rPr lang="hr-HR" dirty="0"/>
              <a:t>Backend – Node.js (+Express,pg...)</a:t>
            </a:r>
          </a:p>
          <a:p>
            <a:endParaRPr lang="hr-HR" dirty="0"/>
          </a:p>
          <a:p>
            <a:r>
              <a:rPr lang="hr-HR" dirty="0"/>
              <a:t>Baza podataka – PostgreSQL</a:t>
            </a:r>
          </a:p>
          <a:p>
            <a:endParaRPr lang="hr-HR" dirty="0"/>
          </a:p>
          <a:p>
            <a:r>
              <a:rPr lang="hr-HR" dirty="0"/>
              <a:t>Deployment – Amazon AWS</a:t>
            </a:r>
            <a:endParaRPr lang="en-US" dirty="0"/>
          </a:p>
        </p:txBody>
      </p:sp>
      <p:pic>
        <p:nvPicPr>
          <p:cNvPr id="5" name="Picture 4" descr="A blue and black symbol&#10;&#10;Description automatically generated">
            <a:extLst>
              <a:ext uri="{FF2B5EF4-FFF2-40B4-BE49-F238E27FC236}">
                <a16:creationId xmlns:a16="http://schemas.microsoft.com/office/drawing/2014/main" id="{6F23805A-D05B-15F7-BFC7-9B06597A7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9" y="1477281"/>
            <a:ext cx="1059089" cy="1059089"/>
          </a:xfrm>
          <a:prstGeom prst="rect">
            <a:avLst/>
          </a:prstGeom>
        </p:spPr>
      </p:pic>
      <p:pic>
        <p:nvPicPr>
          <p:cNvPr id="7" name="Picture 6" descr="A green and black logo&#10;&#10;Description automatically generated">
            <a:extLst>
              <a:ext uri="{FF2B5EF4-FFF2-40B4-BE49-F238E27FC236}">
                <a16:creationId xmlns:a16="http://schemas.microsoft.com/office/drawing/2014/main" id="{4E29229C-92D6-316F-E28F-B63B5F95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70" y="2438400"/>
            <a:ext cx="1356065" cy="1356065"/>
          </a:xfrm>
          <a:prstGeom prst="rect">
            <a:avLst/>
          </a:prstGeom>
        </p:spPr>
      </p:pic>
      <p:pic>
        <p:nvPicPr>
          <p:cNvPr id="9" name="Picture 8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9FDF7EC6-B609-355D-3840-C85A6F8AF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94465"/>
            <a:ext cx="839726" cy="866324"/>
          </a:xfrm>
          <a:prstGeom prst="rect">
            <a:avLst/>
          </a:prstGeom>
        </p:spPr>
      </p:pic>
      <p:pic>
        <p:nvPicPr>
          <p:cNvPr id="11" name="Picture 10" descr="A logo with a smile&#10;&#10;Description automatically generated">
            <a:extLst>
              <a:ext uri="{FF2B5EF4-FFF2-40B4-BE49-F238E27FC236}">
                <a16:creationId xmlns:a16="http://schemas.microsoft.com/office/drawing/2014/main" id="{514B313F-44E9-2ADC-E92C-44D7BFC7D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25" y="4896981"/>
            <a:ext cx="981943" cy="5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5454-6D76-C414-0774-83C38E02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C19E-B92F-9932-145C-0A1745CD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Svi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korisnici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mogu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inicirati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javnu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privatnu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javnoj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sudjeluju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korisnici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 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privatnoj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osoba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inicira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odabire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sudionika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Dodavanjem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suvlasnika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šalje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e-mail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svakom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sudioniku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vrste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vlasnik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može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ograničiti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poruka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Vlasnik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može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pokrenuti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svakom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trenutku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prilikom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kreacije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sastoji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od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odabira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pozitivnih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negativnih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odabira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odgovora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Rezultati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glasovanja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dinamički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prikazuju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svakim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novim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omogućiti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istovremeni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pristup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više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pređe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četvrtina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pozitivnih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nudi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mogućnost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pokretanja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sastanka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6D8-8A39-4AB2-AC14-3B148B2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D54F-85C9-2B5C-6762-ED2E29A2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743"/>
            <a:ext cx="10515600" cy="567622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Kreiranje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sastanka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obavlja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korištenjem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sučelja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vanske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ostvariti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serversko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sučelje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omogućava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preuzimanje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pozitivnim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ishodom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naslov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poveznica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pitanje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glasovanja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Administrator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mogućnost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kreirat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ili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prihvatiti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registrirane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Prilikom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novog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prezime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lozinka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adresa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elektroničke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pošte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odabran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stan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liste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stanova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zgradi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Korisnici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mogu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promijeniti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osobne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podatke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promjeniti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lozinku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koristeći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prethodnu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lozinku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registracije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prijave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bit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će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pojednostavljen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korištenjem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vanjskih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servisa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autentfikaciju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(OAuth 2.0).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arihva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neaktivne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više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od 30 dana.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Mogućnost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pretraživanja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pomoću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ključnih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riječi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iz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naslova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 startAt="9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ažurirati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popis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prilikom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kreiranja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nove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2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2525-2961-6BCF-D50F-AF325DF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7550-72FA-C619-BE29-56E46ED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omogućiti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200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istovremenih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responzivni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dizajn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mobilne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uređaje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omogućavati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barem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1000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odgovora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pojedinu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kreiranje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sastanaka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sučelje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r-HR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tan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Maksimalni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korisnika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smije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preć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stanova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Kompatibilnost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operacijskih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sustava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Otvaranjem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pojedine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njen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sadržaj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bit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prikazan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r-H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drugim korisnicima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unutar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sekunde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Svaka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komponenta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mora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gotova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učitavanjem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unutar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0.5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sekundi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3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5CF0-84DC-AD83-6F93-B2F65EBD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 vezana za implementaciju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2A23-92E3-B0D6-B671-8A34E3DA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Različite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zgrade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vlasnik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radimo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više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zgrada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može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jedna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osoba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više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stanova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jednoj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zgradi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Ograničenja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pitanja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diskusiju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osobi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ili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Može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sastanak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organizirati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samo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vlasnik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diskusije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Kako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ostvaruje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komunikacija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vanjskom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aplikacijom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1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Tehnologije i zahtjevi</vt:lpstr>
      <vt:lpstr>Razvojne tehnologije</vt:lpstr>
      <vt:lpstr>Funkcionalni zahtjevi</vt:lpstr>
      <vt:lpstr>PowerPoint Presentation</vt:lpstr>
      <vt:lpstr>Nefunkcionalni zahtjevi</vt:lpstr>
      <vt:lpstr>Pitanja vezana za implementaciju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Tihomir Livaić</dc:creator>
  <cp:lastModifiedBy>Tihomir Livaić</cp:lastModifiedBy>
  <cp:revision>1</cp:revision>
  <dcterms:created xsi:type="dcterms:W3CDTF">2024-10-20T16:40:42Z</dcterms:created>
  <dcterms:modified xsi:type="dcterms:W3CDTF">2024-10-20T17:02:43Z</dcterms:modified>
</cp:coreProperties>
</file>