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4E085-87E8-4F35-A745-4088D2C7873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571B17-3090-410E-8594-E4209EFF4521}">
      <dgm:prSet/>
      <dgm:spPr/>
      <dgm:t>
        <a:bodyPr/>
        <a:lstStyle/>
        <a:p>
          <a:r>
            <a:rPr lang="en-US" dirty="0"/>
            <a:t>OUTPUT DEVICES</a:t>
          </a:r>
        </a:p>
      </dgm:t>
    </dgm:pt>
    <dgm:pt modelId="{384F028E-55F3-4967-9B43-0B2BE47600C2}" type="parTrans" cxnId="{EF9C0B2A-606A-451F-859C-669E1BF8F433}">
      <dgm:prSet/>
      <dgm:spPr/>
      <dgm:t>
        <a:bodyPr/>
        <a:lstStyle/>
        <a:p>
          <a:endParaRPr lang="en-US"/>
        </a:p>
      </dgm:t>
    </dgm:pt>
    <dgm:pt modelId="{76853A1D-C234-4C0C-AD69-06F18E02B65E}" type="sibTrans" cxnId="{EF9C0B2A-606A-451F-859C-669E1BF8F433}">
      <dgm:prSet/>
      <dgm:spPr/>
      <dgm:t>
        <a:bodyPr/>
        <a:lstStyle/>
        <a:p>
          <a:endParaRPr lang="en-US"/>
        </a:p>
      </dgm:t>
    </dgm:pt>
    <dgm:pt modelId="{63EA59D0-480A-402B-AEA7-BF5D61FE0F6D}">
      <dgm:prSet/>
      <dgm:spPr/>
      <dgm:t>
        <a:bodyPr/>
        <a:lstStyle/>
        <a:p>
          <a:r>
            <a:rPr lang="en-US" dirty="0"/>
            <a:t>INPUT DEVICES</a:t>
          </a:r>
        </a:p>
      </dgm:t>
    </dgm:pt>
    <dgm:pt modelId="{55D579D5-7F6D-481B-B327-92EEE8671ECA}" type="parTrans" cxnId="{F048E0BF-BE61-40C1-8CA8-3218A7E754CA}">
      <dgm:prSet/>
      <dgm:spPr/>
      <dgm:t>
        <a:bodyPr/>
        <a:lstStyle/>
        <a:p>
          <a:endParaRPr lang="en-US"/>
        </a:p>
      </dgm:t>
    </dgm:pt>
    <dgm:pt modelId="{65BA0E38-AA4B-4D12-8CD2-97C5D05DAF6A}" type="sibTrans" cxnId="{F048E0BF-BE61-40C1-8CA8-3218A7E754CA}">
      <dgm:prSet/>
      <dgm:spPr/>
      <dgm:t>
        <a:bodyPr/>
        <a:lstStyle/>
        <a:p>
          <a:endParaRPr lang="en-US"/>
        </a:p>
      </dgm:t>
    </dgm:pt>
    <dgm:pt modelId="{35131E81-1B12-4417-8AD8-BE9F2C2B63C8}">
      <dgm:prSet/>
      <dgm:spPr/>
      <dgm:t>
        <a:bodyPr/>
        <a:lstStyle/>
        <a:p>
          <a:r>
            <a:rPr lang="en-US"/>
            <a:t>MEMORY UNITS</a:t>
          </a:r>
        </a:p>
      </dgm:t>
    </dgm:pt>
    <dgm:pt modelId="{B19A4693-5E81-463A-9921-3132DC4610AA}" type="parTrans" cxnId="{1FA9BF68-4DAD-481A-9EEC-8EAB3286D7D6}">
      <dgm:prSet/>
      <dgm:spPr/>
      <dgm:t>
        <a:bodyPr/>
        <a:lstStyle/>
        <a:p>
          <a:endParaRPr lang="en-US"/>
        </a:p>
      </dgm:t>
    </dgm:pt>
    <dgm:pt modelId="{C5633C53-DCE7-4517-80D0-62B1242493A6}" type="sibTrans" cxnId="{1FA9BF68-4DAD-481A-9EEC-8EAB3286D7D6}">
      <dgm:prSet/>
      <dgm:spPr/>
      <dgm:t>
        <a:bodyPr/>
        <a:lstStyle/>
        <a:p>
          <a:endParaRPr lang="en-US"/>
        </a:p>
      </dgm:t>
    </dgm:pt>
    <dgm:pt modelId="{F1A674D3-410E-4D4C-955B-18F0680F443C}">
      <dgm:prSet/>
      <dgm:spPr/>
      <dgm:t>
        <a:bodyPr/>
        <a:lstStyle/>
        <a:p>
          <a:r>
            <a:rPr lang="en-US" dirty="0"/>
            <a:t>ALU </a:t>
          </a:r>
        </a:p>
      </dgm:t>
    </dgm:pt>
    <dgm:pt modelId="{B834C370-6A97-4F77-B47B-57D3F34D0CE8}" type="parTrans" cxnId="{7E4205CC-798D-47C7-BE29-DE589945E2C0}">
      <dgm:prSet/>
      <dgm:spPr/>
      <dgm:t>
        <a:bodyPr/>
        <a:lstStyle/>
        <a:p>
          <a:endParaRPr lang="en-US"/>
        </a:p>
      </dgm:t>
    </dgm:pt>
    <dgm:pt modelId="{639E025A-FB37-48F6-B2F0-8B1A103E1677}" type="sibTrans" cxnId="{7E4205CC-798D-47C7-BE29-DE589945E2C0}">
      <dgm:prSet/>
      <dgm:spPr/>
      <dgm:t>
        <a:bodyPr/>
        <a:lstStyle/>
        <a:p>
          <a:endParaRPr lang="en-US"/>
        </a:p>
      </dgm:t>
    </dgm:pt>
    <dgm:pt modelId="{60503BBC-E47D-4315-B3E8-D2028BC636EA}">
      <dgm:prSet/>
      <dgm:spPr/>
      <dgm:t>
        <a:bodyPr/>
        <a:lstStyle/>
        <a:p>
          <a:r>
            <a:rPr lang="en-US" dirty="0"/>
            <a:t>SECONDARY STROAGE UNITS</a:t>
          </a:r>
        </a:p>
      </dgm:t>
    </dgm:pt>
    <dgm:pt modelId="{18CBB2F1-594D-4288-8C73-49D8BDB9B7F5}" type="parTrans" cxnId="{11492279-273A-48ED-9686-0EC3D8C96638}">
      <dgm:prSet/>
      <dgm:spPr/>
      <dgm:t>
        <a:bodyPr/>
        <a:lstStyle/>
        <a:p>
          <a:endParaRPr lang="en-US"/>
        </a:p>
      </dgm:t>
    </dgm:pt>
    <dgm:pt modelId="{64739D10-86DB-4CFF-99C5-BC79690B8E28}" type="sibTrans" cxnId="{11492279-273A-48ED-9686-0EC3D8C96638}">
      <dgm:prSet/>
      <dgm:spPr/>
      <dgm:t>
        <a:bodyPr/>
        <a:lstStyle/>
        <a:p>
          <a:endParaRPr lang="en-US"/>
        </a:p>
      </dgm:t>
    </dgm:pt>
    <dgm:pt modelId="{7350A995-9201-46F3-A362-14880E2A700B}">
      <dgm:prSet/>
      <dgm:spPr/>
      <dgm:t>
        <a:bodyPr/>
        <a:lstStyle/>
        <a:p>
          <a:r>
            <a:rPr lang="en-US" dirty="0"/>
            <a:t>CPU</a:t>
          </a:r>
        </a:p>
      </dgm:t>
    </dgm:pt>
    <dgm:pt modelId="{A2A0A1D1-FB2F-4F9C-A1DF-5824202C3FF4}" type="parTrans" cxnId="{D9AC54AC-E807-4167-8DF4-52C2ABA023F6}">
      <dgm:prSet/>
      <dgm:spPr/>
      <dgm:t>
        <a:bodyPr/>
        <a:lstStyle/>
        <a:p>
          <a:endParaRPr lang="en-IN"/>
        </a:p>
      </dgm:t>
    </dgm:pt>
    <dgm:pt modelId="{FEEE026A-C3C0-4CF7-A4A9-3AE7EBA03AC4}" type="sibTrans" cxnId="{D9AC54AC-E807-4167-8DF4-52C2ABA023F6}">
      <dgm:prSet/>
      <dgm:spPr/>
      <dgm:t>
        <a:bodyPr/>
        <a:lstStyle/>
        <a:p>
          <a:endParaRPr lang="en-IN"/>
        </a:p>
      </dgm:t>
    </dgm:pt>
    <dgm:pt modelId="{DFD33335-600B-416E-BF65-3F5618E9B263}" type="pres">
      <dgm:prSet presAssocID="{CE14E085-87E8-4F35-A745-4088D2C78735}" presName="Name0" presStyleCnt="0">
        <dgm:presLayoutVars>
          <dgm:dir/>
          <dgm:animLvl val="lvl"/>
          <dgm:resizeHandles val="exact"/>
        </dgm:presLayoutVars>
      </dgm:prSet>
      <dgm:spPr/>
    </dgm:pt>
    <dgm:pt modelId="{D340A48A-0899-450F-AB62-0CCF89B3DF2D}" type="pres">
      <dgm:prSet presAssocID="{7350A995-9201-46F3-A362-14880E2A700B}" presName="linNode" presStyleCnt="0"/>
      <dgm:spPr/>
    </dgm:pt>
    <dgm:pt modelId="{740BC92B-3B9E-4381-947D-90C7AFBF472B}" type="pres">
      <dgm:prSet presAssocID="{7350A995-9201-46F3-A362-14880E2A70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505C5A4-BD95-446E-B9F1-AE51A2C9441D}" type="pres">
      <dgm:prSet presAssocID="{FEEE026A-C3C0-4CF7-A4A9-3AE7EBA03AC4}" presName="sp" presStyleCnt="0"/>
      <dgm:spPr/>
    </dgm:pt>
    <dgm:pt modelId="{B5F10B30-D184-488B-8923-5E79DAE7DDA0}" type="pres">
      <dgm:prSet presAssocID="{19571B17-3090-410E-8594-E4209EFF4521}" presName="linNode" presStyleCnt="0"/>
      <dgm:spPr/>
    </dgm:pt>
    <dgm:pt modelId="{EED0F4DE-9227-49DC-8DF2-8E7D166F9F60}" type="pres">
      <dgm:prSet presAssocID="{19571B17-3090-410E-8594-E4209EFF452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F5F18BA-96FC-4CDF-A313-0862F542ABF5}" type="pres">
      <dgm:prSet presAssocID="{76853A1D-C234-4C0C-AD69-06F18E02B65E}" presName="sp" presStyleCnt="0"/>
      <dgm:spPr/>
    </dgm:pt>
    <dgm:pt modelId="{B14B136E-14FE-419E-B168-1CEB402098DA}" type="pres">
      <dgm:prSet presAssocID="{63EA59D0-480A-402B-AEA7-BF5D61FE0F6D}" presName="linNode" presStyleCnt="0"/>
      <dgm:spPr/>
    </dgm:pt>
    <dgm:pt modelId="{EA1D7BE5-FB30-4F5E-8F7F-14AFE8AA4C6F}" type="pres">
      <dgm:prSet presAssocID="{63EA59D0-480A-402B-AEA7-BF5D61FE0F6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48FCC30-177A-444C-ACE9-9EC192C4C30F}" type="pres">
      <dgm:prSet presAssocID="{65BA0E38-AA4B-4D12-8CD2-97C5D05DAF6A}" presName="sp" presStyleCnt="0"/>
      <dgm:spPr/>
    </dgm:pt>
    <dgm:pt modelId="{0126FBDA-F9AA-4C45-AE77-900E8CF1AD62}" type="pres">
      <dgm:prSet presAssocID="{35131E81-1B12-4417-8AD8-BE9F2C2B63C8}" presName="linNode" presStyleCnt="0"/>
      <dgm:spPr/>
    </dgm:pt>
    <dgm:pt modelId="{AE0A1732-1BA2-448A-9921-42166DB749E3}" type="pres">
      <dgm:prSet presAssocID="{35131E81-1B12-4417-8AD8-BE9F2C2B63C8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CBA2830-A824-41F6-97C5-4A0D1AA169FC}" type="pres">
      <dgm:prSet presAssocID="{C5633C53-DCE7-4517-80D0-62B1242493A6}" presName="sp" presStyleCnt="0"/>
      <dgm:spPr/>
    </dgm:pt>
    <dgm:pt modelId="{88C15EAB-69E6-4701-95D9-34C85F0F6AB7}" type="pres">
      <dgm:prSet presAssocID="{F1A674D3-410E-4D4C-955B-18F0680F443C}" presName="linNode" presStyleCnt="0"/>
      <dgm:spPr/>
    </dgm:pt>
    <dgm:pt modelId="{75DFA8EB-6E48-45AD-BFEB-F8B00C47A7CF}" type="pres">
      <dgm:prSet presAssocID="{F1A674D3-410E-4D4C-955B-18F0680F443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545A496-9EF2-4DA8-B294-80B660E6E65D}" type="pres">
      <dgm:prSet presAssocID="{639E025A-FB37-48F6-B2F0-8B1A103E1677}" presName="sp" presStyleCnt="0"/>
      <dgm:spPr/>
    </dgm:pt>
    <dgm:pt modelId="{7FAB954A-2207-46F2-9A0C-FCC19757E358}" type="pres">
      <dgm:prSet presAssocID="{60503BBC-E47D-4315-B3E8-D2028BC636EA}" presName="linNode" presStyleCnt="0"/>
      <dgm:spPr/>
    </dgm:pt>
    <dgm:pt modelId="{5BADF59A-2B51-4077-B349-27BB0FC237C1}" type="pres">
      <dgm:prSet presAssocID="{60503BBC-E47D-4315-B3E8-D2028BC636E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F9C0B2A-606A-451F-859C-669E1BF8F433}" srcId="{CE14E085-87E8-4F35-A745-4088D2C78735}" destId="{19571B17-3090-410E-8594-E4209EFF4521}" srcOrd="1" destOrd="0" parTransId="{384F028E-55F3-4967-9B43-0B2BE47600C2}" sibTransId="{76853A1D-C234-4C0C-AD69-06F18E02B65E}"/>
    <dgm:cxn modelId="{96224844-9C33-43AC-8D24-7AFA7DE7FC23}" type="presOf" srcId="{35131E81-1B12-4417-8AD8-BE9F2C2B63C8}" destId="{AE0A1732-1BA2-448A-9921-42166DB749E3}" srcOrd="0" destOrd="0" presId="urn:microsoft.com/office/officeart/2005/8/layout/vList5"/>
    <dgm:cxn modelId="{1FA9BF68-4DAD-481A-9EEC-8EAB3286D7D6}" srcId="{CE14E085-87E8-4F35-A745-4088D2C78735}" destId="{35131E81-1B12-4417-8AD8-BE9F2C2B63C8}" srcOrd="3" destOrd="0" parTransId="{B19A4693-5E81-463A-9921-3132DC4610AA}" sibTransId="{C5633C53-DCE7-4517-80D0-62B1242493A6}"/>
    <dgm:cxn modelId="{94FD4B6C-8D5E-4EE0-9024-DFFBB4019E57}" type="presOf" srcId="{CE14E085-87E8-4F35-A745-4088D2C78735}" destId="{DFD33335-600B-416E-BF65-3F5618E9B263}" srcOrd="0" destOrd="0" presId="urn:microsoft.com/office/officeart/2005/8/layout/vList5"/>
    <dgm:cxn modelId="{C170E956-DE71-425B-880A-1E7AD03E4A15}" type="presOf" srcId="{63EA59D0-480A-402B-AEA7-BF5D61FE0F6D}" destId="{EA1D7BE5-FB30-4F5E-8F7F-14AFE8AA4C6F}" srcOrd="0" destOrd="0" presId="urn:microsoft.com/office/officeart/2005/8/layout/vList5"/>
    <dgm:cxn modelId="{11492279-273A-48ED-9686-0EC3D8C96638}" srcId="{CE14E085-87E8-4F35-A745-4088D2C78735}" destId="{60503BBC-E47D-4315-B3E8-D2028BC636EA}" srcOrd="5" destOrd="0" parTransId="{18CBB2F1-594D-4288-8C73-49D8BDB9B7F5}" sibTransId="{64739D10-86DB-4CFF-99C5-BC79690B8E28}"/>
    <dgm:cxn modelId="{4C604382-AE3E-4A7B-BB9F-7214CEDA65A5}" type="presOf" srcId="{60503BBC-E47D-4315-B3E8-D2028BC636EA}" destId="{5BADF59A-2B51-4077-B349-27BB0FC237C1}" srcOrd="0" destOrd="0" presId="urn:microsoft.com/office/officeart/2005/8/layout/vList5"/>
    <dgm:cxn modelId="{2EC30FA4-062C-44FF-BAAC-E0A32424B31B}" type="presOf" srcId="{F1A674D3-410E-4D4C-955B-18F0680F443C}" destId="{75DFA8EB-6E48-45AD-BFEB-F8B00C47A7CF}" srcOrd="0" destOrd="0" presId="urn:microsoft.com/office/officeart/2005/8/layout/vList5"/>
    <dgm:cxn modelId="{D9AC54AC-E807-4167-8DF4-52C2ABA023F6}" srcId="{CE14E085-87E8-4F35-A745-4088D2C78735}" destId="{7350A995-9201-46F3-A362-14880E2A700B}" srcOrd="0" destOrd="0" parTransId="{A2A0A1D1-FB2F-4F9C-A1DF-5824202C3FF4}" sibTransId="{FEEE026A-C3C0-4CF7-A4A9-3AE7EBA03AC4}"/>
    <dgm:cxn modelId="{FAAD8AB6-AE0B-443C-A767-1F30B7FB3AF5}" type="presOf" srcId="{19571B17-3090-410E-8594-E4209EFF4521}" destId="{EED0F4DE-9227-49DC-8DF2-8E7D166F9F60}" srcOrd="0" destOrd="0" presId="urn:microsoft.com/office/officeart/2005/8/layout/vList5"/>
    <dgm:cxn modelId="{F048E0BF-BE61-40C1-8CA8-3218A7E754CA}" srcId="{CE14E085-87E8-4F35-A745-4088D2C78735}" destId="{63EA59D0-480A-402B-AEA7-BF5D61FE0F6D}" srcOrd="2" destOrd="0" parTransId="{55D579D5-7F6D-481B-B327-92EEE8671ECA}" sibTransId="{65BA0E38-AA4B-4D12-8CD2-97C5D05DAF6A}"/>
    <dgm:cxn modelId="{7E4205CC-798D-47C7-BE29-DE589945E2C0}" srcId="{CE14E085-87E8-4F35-A745-4088D2C78735}" destId="{F1A674D3-410E-4D4C-955B-18F0680F443C}" srcOrd="4" destOrd="0" parTransId="{B834C370-6A97-4F77-B47B-57D3F34D0CE8}" sibTransId="{639E025A-FB37-48F6-B2F0-8B1A103E1677}"/>
    <dgm:cxn modelId="{193204ED-8A22-4D55-B340-6E40BCA907A3}" type="presOf" srcId="{7350A995-9201-46F3-A362-14880E2A700B}" destId="{740BC92B-3B9E-4381-947D-90C7AFBF472B}" srcOrd="0" destOrd="0" presId="urn:microsoft.com/office/officeart/2005/8/layout/vList5"/>
    <dgm:cxn modelId="{B1DFE8C8-EC2F-444A-AF5D-7A95CE75A41A}" type="presParOf" srcId="{DFD33335-600B-416E-BF65-3F5618E9B263}" destId="{D340A48A-0899-450F-AB62-0CCF89B3DF2D}" srcOrd="0" destOrd="0" presId="urn:microsoft.com/office/officeart/2005/8/layout/vList5"/>
    <dgm:cxn modelId="{171515AB-562A-4A46-B315-2DD1C23C3614}" type="presParOf" srcId="{D340A48A-0899-450F-AB62-0CCF89B3DF2D}" destId="{740BC92B-3B9E-4381-947D-90C7AFBF472B}" srcOrd="0" destOrd="0" presId="urn:microsoft.com/office/officeart/2005/8/layout/vList5"/>
    <dgm:cxn modelId="{929C68E6-4BD4-43FC-B01F-E3B4AB4899FF}" type="presParOf" srcId="{DFD33335-600B-416E-BF65-3F5618E9B263}" destId="{D505C5A4-BD95-446E-B9F1-AE51A2C9441D}" srcOrd="1" destOrd="0" presId="urn:microsoft.com/office/officeart/2005/8/layout/vList5"/>
    <dgm:cxn modelId="{B5CC5A5C-CBA5-4C5D-A6E4-9201626CD035}" type="presParOf" srcId="{DFD33335-600B-416E-BF65-3F5618E9B263}" destId="{B5F10B30-D184-488B-8923-5E79DAE7DDA0}" srcOrd="2" destOrd="0" presId="urn:microsoft.com/office/officeart/2005/8/layout/vList5"/>
    <dgm:cxn modelId="{0516A73D-7CB8-48D3-BD9D-59BD19DFA9CE}" type="presParOf" srcId="{B5F10B30-D184-488B-8923-5E79DAE7DDA0}" destId="{EED0F4DE-9227-49DC-8DF2-8E7D166F9F60}" srcOrd="0" destOrd="0" presId="urn:microsoft.com/office/officeart/2005/8/layout/vList5"/>
    <dgm:cxn modelId="{41C55E84-ED36-4509-9339-47DC88A0DA3C}" type="presParOf" srcId="{DFD33335-600B-416E-BF65-3F5618E9B263}" destId="{BF5F18BA-96FC-4CDF-A313-0862F542ABF5}" srcOrd="3" destOrd="0" presId="urn:microsoft.com/office/officeart/2005/8/layout/vList5"/>
    <dgm:cxn modelId="{2120A28D-AD6A-4A99-B4E4-A8D128658847}" type="presParOf" srcId="{DFD33335-600B-416E-BF65-3F5618E9B263}" destId="{B14B136E-14FE-419E-B168-1CEB402098DA}" srcOrd="4" destOrd="0" presId="urn:microsoft.com/office/officeart/2005/8/layout/vList5"/>
    <dgm:cxn modelId="{88D683AA-335B-4180-BC82-97979FC24E06}" type="presParOf" srcId="{B14B136E-14FE-419E-B168-1CEB402098DA}" destId="{EA1D7BE5-FB30-4F5E-8F7F-14AFE8AA4C6F}" srcOrd="0" destOrd="0" presId="urn:microsoft.com/office/officeart/2005/8/layout/vList5"/>
    <dgm:cxn modelId="{985BCC3B-1FD0-4911-8B09-C88C8AE7951D}" type="presParOf" srcId="{DFD33335-600B-416E-BF65-3F5618E9B263}" destId="{948FCC30-177A-444C-ACE9-9EC192C4C30F}" srcOrd="5" destOrd="0" presId="urn:microsoft.com/office/officeart/2005/8/layout/vList5"/>
    <dgm:cxn modelId="{DE7C8F2C-F2B3-473A-A396-DBE9DC1449A6}" type="presParOf" srcId="{DFD33335-600B-416E-BF65-3F5618E9B263}" destId="{0126FBDA-F9AA-4C45-AE77-900E8CF1AD62}" srcOrd="6" destOrd="0" presId="urn:microsoft.com/office/officeart/2005/8/layout/vList5"/>
    <dgm:cxn modelId="{807BB80C-0A32-4954-BC15-153E5E4F76E8}" type="presParOf" srcId="{0126FBDA-F9AA-4C45-AE77-900E8CF1AD62}" destId="{AE0A1732-1BA2-448A-9921-42166DB749E3}" srcOrd="0" destOrd="0" presId="urn:microsoft.com/office/officeart/2005/8/layout/vList5"/>
    <dgm:cxn modelId="{A6C557FC-BCF0-4614-8D08-0E6BA4731DA8}" type="presParOf" srcId="{DFD33335-600B-416E-BF65-3F5618E9B263}" destId="{BCBA2830-A824-41F6-97C5-4A0D1AA169FC}" srcOrd="7" destOrd="0" presId="urn:microsoft.com/office/officeart/2005/8/layout/vList5"/>
    <dgm:cxn modelId="{08F45314-BC23-4EF7-8FE1-CD98C93FCD87}" type="presParOf" srcId="{DFD33335-600B-416E-BF65-3F5618E9B263}" destId="{88C15EAB-69E6-4701-95D9-34C85F0F6AB7}" srcOrd="8" destOrd="0" presId="urn:microsoft.com/office/officeart/2005/8/layout/vList5"/>
    <dgm:cxn modelId="{A42B72DD-CC41-4835-B8BB-B129A47A3680}" type="presParOf" srcId="{88C15EAB-69E6-4701-95D9-34C85F0F6AB7}" destId="{75DFA8EB-6E48-45AD-BFEB-F8B00C47A7CF}" srcOrd="0" destOrd="0" presId="urn:microsoft.com/office/officeart/2005/8/layout/vList5"/>
    <dgm:cxn modelId="{BC1D4749-145A-4D22-B120-86658663B7CD}" type="presParOf" srcId="{DFD33335-600B-416E-BF65-3F5618E9B263}" destId="{5545A496-9EF2-4DA8-B294-80B660E6E65D}" srcOrd="9" destOrd="0" presId="urn:microsoft.com/office/officeart/2005/8/layout/vList5"/>
    <dgm:cxn modelId="{237B4A07-C7A7-4FFB-8412-F8E6D8F7EEDC}" type="presParOf" srcId="{DFD33335-600B-416E-BF65-3F5618E9B263}" destId="{7FAB954A-2207-46F2-9A0C-FCC19757E358}" srcOrd="10" destOrd="0" presId="urn:microsoft.com/office/officeart/2005/8/layout/vList5"/>
    <dgm:cxn modelId="{4C6F7882-A999-4120-88F3-50D007B188EC}" type="presParOf" srcId="{7FAB954A-2207-46F2-9A0C-FCC19757E358}" destId="{5BADF59A-2B51-4077-B349-27BB0FC237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BC92B-3B9E-4381-947D-90C7AFBF472B}">
      <dsp:nvSpPr>
        <dsp:cNvPr id="0" name=""/>
        <dsp:cNvSpPr/>
      </dsp:nvSpPr>
      <dsp:spPr>
        <a:xfrm>
          <a:off x="2077719" y="1402"/>
          <a:ext cx="2337435" cy="816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CPU</a:t>
          </a:r>
        </a:p>
      </dsp:txBody>
      <dsp:txXfrm>
        <a:off x="2117573" y="41256"/>
        <a:ext cx="2257727" cy="736707"/>
      </dsp:txXfrm>
    </dsp:sp>
    <dsp:sp modelId="{EED0F4DE-9227-49DC-8DF2-8E7D166F9F60}">
      <dsp:nvSpPr>
        <dsp:cNvPr id="0" name=""/>
        <dsp:cNvSpPr/>
      </dsp:nvSpPr>
      <dsp:spPr>
        <a:xfrm>
          <a:off x="2077719" y="858638"/>
          <a:ext cx="2337435" cy="81641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 DEVICES</a:t>
          </a:r>
        </a:p>
      </dsp:txBody>
      <dsp:txXfrm>
        <a:off x="2117573" y="898492"/>
        <a:ext cx="2257727" cy="736707"/>
      </dsp:txXfrm>
    </dsp:sp>
    <dsp:sp modelId="{EA1D7BE5-FB30-4F5E-8F7F-14AFE8AA4C6F}">
      <dsp:nvSpPr>
        <dsp:cNvPr id="0" name=""/>
        <dsp:cNvSpPr/>
      </dsp:nvSpPr>
      <dsp:spPr>
        <a:xfrm>
          <a:off x="2077719" y="1715874"/>
          <a:ext cx="2337435" cy="81641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DEVICES</a:t>
          </a:r>
        </a:p>
      </dsp:txBody>
      <dsp:txXfrm>
        <a:off x="2117573" y="1755728"/>
        <a:ext cx="2257727" cy="736707"/>
      </dsp:txXfrm>
    </dsp:sp>
    <dsp:sp modelId="{AE0A1732-1BA2-448A-9921-42166DB749E3}">
      <dsp:nvSpPr>
        <dsp:cNvPr id="0" name=""/>
        <dsp:cNvSpPr/>
      </dsp:nvSpPr>
      <dsp:spPr>
        <a:xfrm>
          <a:off x="2077719" y="2573110"/>
          <a:ext cx="2337435" cy="81641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MEMORY UNITS</a:t>
          </a:r>
        </a:p>
      </dsp:txBody>
      <dsp:txXfrm>
        <a:off x="2117573" y="2612964"/>
        <a:ext cx="2257727" cy="736707"/>
      </dsp:txXfrm>
    </dsp:sp>
    <dsp:sp modelId="{75DFA8EB-6E48-45AD-BFEB-F8B00C47A7CF}">
      <dsp:nvSpPr>
        <dsp:cNvPr id="0" name=""/>
        <dsp:cNvSpPr/>
      </dsp:nvSpPr>
      <dsp:spPr>
        <a:xfrm>
          <a:off x="2077719" y="3430346"/>
          <a:ext cx="2337435" cy="81641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ALU </a:t>
          </a:r>
        </a:p>
      </dsp:txBody>
      <dsp:txXfrm>
        <a:off x="2117573" y="3470200"/>
        <a:ext cx="2257727" cy="736707"/>
      </dsp:txXfrm>
    </dsp:sp>
    <dsp:sp modelId="{5BADF59A-2B51-4077-B349-27BB0FC237C1}">
      <dsp:nvSpPr>
        <dsp:cNvPr id="0" name=""/>
        <dsp:cNvSpPr/>
      </dsp:nvSpPr>
      <dsp:spPr>
        <a:xfrm>
          <a:off x="2077719" y="4287582"/>
          <a:ext cx="2337435" cy="816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SECONDARY STROAGE UNITS</a:t>
          </a:r>
        </a:p>
      </dsp:txBody>
      <dsp:txXfrm>
        <a:off x="2117573" y="4327436"/>
        <a:ext cx="2257727" cy="73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B56-DCFE-4AD2-B889-DD895A44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14519-2A08-4229-B686-C9588C67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8053-D3AF-4301-96CA-5787BE99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73AA-FB1F-45CA-A969-E415CFC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1C0A-DB1D-4FE2-8D0D-C01437E3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B71-45D6-41D4-AE3C-785164F0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F3BBC-FB48-4501-9ADB-895601F0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5868-42E7-4B85-8ECC-38FF464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850C-654A-4EA0-B74C-80F47AE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BBFC-E2CC-4487-B0D9-E2270B64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BC35E-12DE-41B9-B8E5-3D445B3A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A49DE-A4B3-46B4-B017-D31EF4CD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CE49-5DEA-42EC-BE20-A11A613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978C-B250-416D-848F-CD199CDA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5CD6-F7D9-4A40-991C-CF9F0B1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A3B-0A4C-49EA-BD4F-433D8B6B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954-C296-4F35-88A8-F9C2BF7C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4DBA-5ECD-4BF1-BC18-52ECC69C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8F35-77C0-4AEE-9AC6-9A6B435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1AC3-089D-4F0D-A822-911CAC5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AAB0-20C1-419B-80C2-95EFD3BD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0D94-4C4A-42F4-8675-FB06DDE3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9A30-0979-404D-87A8-D0053F43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B024-9DA3-4804-B4B6-78DB96C4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7F19-E546-40CA-AD4A-5CCACD5C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B409-768F-4BA8-9AD1-8837F78F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2FE7-2C76-46CD-8230-F968BEC93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012CA-F065-46B7-9EEE-F5C4D5F9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A4F2-6292-48C6-814D-381A5383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14B2-14FF-4633-BB1F-09278B1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424F-A46F-4845-A2D3-ADFA7AC3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070F-EDE6-4928-AB99-B739DF85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75D7E-D7D8-4130-9176-C6BFECDC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F3CD2-7BC5-4B4F-96FC-53B7EADF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78043-BED7-4F6B-863B-9C0AF0E7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5B354-D3DF-48F2-B4C1-93C4F55D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31BA5-0518-493E-BA1B-0583C489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68F0C-4C72-4671-84F6-4F4D64F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204E2-6B6F-4E4F-AE12-C6E57F67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E140-2DB5-4861-BE73-C09C347E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D5549-3E7A-41B9-82ED-DA82A1E0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747E8-6928-41DD-A606-551B859D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E0082-6744-4E8C-BAC8-AFB14A3E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ABB8-2660-4997-B636-58E973F6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66BDE-081F-484F-A746-1B7DD60F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AFFC8-BCE6-402E-AE64-8C59624C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09AB-F1BE-44B2-B7DE-3EDE83B7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9E96-7F55-4CE6-9122-86731B4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CF5D-A763-4F32-B551-8008C443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2D70-0237-4673-8640-CA62692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DC60-D963-444E-9903-C371517E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3DC3-65E9-4EFA-8C81-1DC9EE68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9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13A6-1B68-4AFB-A67C-B5F19C40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BA4CD-7372-4066-9B40-B4A537908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A8BC1-09AB-426E-9AB5-06019613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C306-7771-49EF-92D5-C6D934B0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C902-5DAC-4695-90C6-D22D2282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2A38-49A2-46FB-9ACB-5CE23D37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F459-779A-4E69-976F-811641BE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4386-1364-4217-8DDB-EF169A56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734-8ECA-4B7F-8EAD-D30B3A68D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707A-2338-4D34-BE15-370D23413D8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FB00-B1EE-4CF8-A745-0936A7013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DC10-565A-4B43-B102-4E9DD7E98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3308-6385-4566-8F22-31F7CF87B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4CDDF-7CF9-4B5C-8BC9-05CF6923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COMPUTER HARDWARE </a:t>
            </a:r>
          </a:p>
        </p:txBody>
      </p:sp>
    </p:spTree>
    <p:extLst>
      <p:ext uri="{BB962C8B-B14F-4D97-AF65-F5344CB8AC3E}">
        <p14:creationId xmlns:p14="http://schemas.microsoft.com/office/powerpoint/2010/main" val="411959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EA7B8-EE07-4693-8FC1-B48875EB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UNITS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CB27F0-9A17-43BE-A741-EBFD084D4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6835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6" name="Rectangle 9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57C98-714F-46CC-99A9-07ED2D4D5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6" b="1"/>
          <a:stretch/>
        </p:blipFill>
        <p:spPr>
          <a:xfrm>
            <a:off x="5107428" y="3058"/>
            <a:ext cx="8669532" cy="6857990"/>
          </a:xfrm>
          <a:prstGeom prst="rect">
            <a:avLst/>
          </a:prstGeom>
        </p:spPr>
      </p:pic>
      <p:sp>
        <p:nvSpPr>
          <p:cNvPr id="417" name="Rectangle 10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8FE8-42B3-4C42-B7E0-753A50ED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CPU</a:t>
            </a:r>
            <a:endParaRPr lang="en-IN" sz="2800"/>
          </a:p>
        </p:txBody>
      </p:sp>
      <p:sp>
        <p:nvSpPr>
          <p:cNvPr id="418" name="Rectangle 10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" name="Rectangle 10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EEEC-8F06-411F-A8FC-F2D4203E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central processing unit (CPU), principal part of any digital computer system, generally composed of the main memory, control unit, and arithmetic-logic unit.</a:t>
            </a:r>
          </a:p>
          <a:p>
            <a:r>
              <a:rPr lang="en-US" sz="1700" dirty="0"/>
              <a:t>CPU acts like brain and nervous system to serve the computer.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6699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ADDE0-5165-4427-BF05-D8944D97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 DEVICES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8916-B1A7-4839-A187-2DEB62DF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 output device is any peripheral that receives data from a computer, usually for display, projection, or physical reproduction.</a:t>
            </a:r>
          </a:p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</a:rPr>
              <a:t> 1.Printer</a:t>
            </a:r>
          </a:p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</a:rPr>
              <a:t> 2.Monitor</a:t>
            </a:r>
          </a:p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</a:rPr>
              <a:t> 3.Headphones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9E93D-D3D6-48F1-A3A6-372016B8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77" y="369913"/>
            <a:ext cx="3210871" cy="2784532"/>
          </a:xfrm>
          <a:prstGeom prst="rect">
            <a:avLst/>
          </a:prstGeom>
        </p:spPr>
      </p:pic>
      <p:sp>
        <p:nvSpPr>
          <p:cNvPr id="31" name="Rectangle 21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45E0-8380-4DFD-A3B5-48C6D3830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28495"/>
            <a:ext cx="3588640" cy="2388076"/>
          </a:xfrm>
          <a:prstGeom prst="rect">
            <a:avLst/>
          </a:prstGeom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F5901-4817-4349-8B1E-BACE9DA2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INPUT DEVICES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69" name="Group 57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5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B4D9C9-612C-461A-B44D-12AB4BB9C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1" r="9556" b="-4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77" name="Group 61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63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67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8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BC0C-7327-4510-BBC3-B8F3C393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piece of computer hardware apparatus used to supply a data processing system including a computer or information device with control and data signals.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1.Joystick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2.Mouse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3.Webcam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98947-4403-440B-8198-31E629896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9F5E9-7C87-4D76-9B38-733D4C4A1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01" r="-7" b="-7"/>
          <a:stretch/>
        </p:blipFill>
        <p:spPr>
          <a:xfrm>
            <a:off x="3820702" y="1675969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60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AB7C-556C-487A-A16F-6B6C59F0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MEMORY UNITS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D0E-D2A9-4723-964D-5E0A3422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093603"/>
            <a:ext cx="4834021" cy="4044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A memory unit is the amount of data that the memory can hold.</a:t>
            </a:r>
          </a:p>
          <a:p>
            <a:r>
              <a:rPr lang="en-US" dirty="0">
                <a:solidFill>
                  <a:schemeClr val="bg1"/>
                </a:solidFill>
              </a:rPr>
              <a:t>Memory unit is the amount of data that can be stored in the storage unit. This storage capacity is expressed in terms of Bytes.</a:t>
            </a:r>
          </a:p>
          <a:p>
            <a:r>
              <a:rPr lang="en-US" dirty="0">
                <a:solidFill>
                  <a:schemeClr val="bg1"/>
                </a:solidFill>
              </a:rPr>
              <a:t>2 types of memory units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1.Primary Memory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2.Secondary Memory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19B5-293F-4C31-8D5A-E8F77538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095" y="1200223"/>
            <a:ext cx="3643193" cy="4072815"/>
          </a:xfrm>
          <a:prstGeom prst="rect">
            <a:avLst/>
          </a:prstGeom>
        </p:spPr>
      </p:pic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9DB9-86D6-47BE-9338-D3586FE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ALU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F9CF-B092-4342-95DF-CA829CBA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ALU means ARITHMETIC LOGIC UNIT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ALU is that functional part of the digital computer that carries out arithmetic and logic operations on machine words that represent operands.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365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0DBEB25-638C-4C7F-BE73-CC689F50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1" y="2526132"/>
            <a:ext cx="3555043" cy="180573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4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41B49-AA63-4F80-ACBC-181D149E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SECONDARY STORAGE UNITS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7C80-5271-4CF0-B140-3F892959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secondary storage device refers to any non-volatile storage device that is internal or external to the computer. </a:t>
            </a:r>
          </a:p>
          <a:p>
            <a:r>
              <a:rPr lang="en-US" sz="2000">
                <a:solidFill>
                  <a:schemeClr val="bg1"/>
                </a:solidFill>
              </a:rPr>
              <a:t>It can be any storage device beyond the primary storage that enables permanent data storage</a:t>
            </a:r>
          </a:p>
          <a:p>
            <a:r>
              <a:rPr lang="en-US" sz="2000">
                <a:solidFill>
                  <a:schemeClr val="bg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 1.Hard Disk 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 2.CD/DVD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  3.Pen/Flash drive</a:t>
            </a:r>
          </a:p>
          <a:p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BA43E-DE06-4AEE-836D-B75D4E02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291" y="369913"/>
            <a:ext cx="289844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7B9BB-AD92-40E9-8D5F-03F3D5F3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29310"/>
            <a:ext cx="3588640" cy="23864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B4EAA-2769-4FDD-B2C1-BE20F4B1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D5BB52C-A997-4E0E-85D9-4B54A9589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7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COMPUTER HARDWARE </vt:lpstr>
      <vt:lpstr>TYPES OF UNITS</vt:lpstr>
      <vt:lpstr>CPU</vt:lpstr>
      <vt:lpstr>OUTPUT DEVICES</vt:lpstr>
      <vt:lpstr>INPUT DEVICES</vt:lpstr>
      <vt:lpstr>MEMORY UNITS</vt:lpstr>
      <vt:lpstr>ALU</vt:lpstr>
      <vt:lpstr>SECONDARY STORAGE UNITS</vt:lpstr>
      <vt:lpstr>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 </dc:title>
  <dc:creator>Tadiparti Sahithi</dc:creator>
  <cp:lastModifiedBy>Tadiparti Sahithi</cp:lastModifiedBy>
  <cp:revision>1</cp:revision>
  <dcterms:created xsi:type="dcterms:W3CDTF">2022-02-28T04:31:29Z</dcterms:created>
  <dcterms:modified xsi:type="dcterms:W3CDTF">2022-02-28T05:40:07Z</dcterms:modified>
</cp:coreProperties>
</file>