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0" r:id="rId1"/>
  </p:sldMasterIdLst>
  <p:notesMasterIdLst>
    <p:notesMasterId r:id="rId5"/>
  </p:notesMasterIdLst>
  <p:sldIdLst>
    <p:sldId id="265" r:id="rId2"/>
    <p:sldId id="310" r:id="rId3"/>
    <p:sldId id="31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 showGuides="1"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serhati" userId="8082f084cd8591cf" providerId="LiveId" clId="{4722E8D2-574A-4041-8D42-32D253D7CA9B}"/>
    <pc:docChg chg="modSld">
      <pc:chgData name="Martin Cserhati" userId="8082f084cd8591cf" providerId="LiveId" clId="{4722E8D2-574A-4041-8D42-32D253D7CA9B}" dt="2019-10-28T20:08:17.233" v="71" actId="20577"/>
      <pc:docMkLst>
        <pc:docMk/>
      </pc:docMkLst>
      <pc:sldChg chg="modSp">
        <pc:chgData name="Martin Cserhati" userId="8082f084cd8591cf" providerId="LiveId" clId="{4722E8D2-574A-4041-8D42-32D253D7CA9B}" dt="2019-10-28T20:07:18.404" v="1" actId="20577"/>
        <pc:sldMkLst>
          <pc:docMk/>
          <pc:sldMk cId="711098385" sldId="265"/>
        </pc:sldMkLst>
        <pc:spChg chg="mod">
          <ac:chgData name="Martin Cserhati" userId="8082f084cd8591cf" providerId="LiveId" clId="{4722E8D2-574A-4041-8D42-32D253D7CA9B}" dt="2019-10-28T20:07:18.404" v="1" actId="20577"/>
          <ac:spMkLst>
            <pc:docMk/>
            <pc:sldMk cId="711098385" sldId="265"/>
            <ac:spMk id="3" creationId="{00000000-0000-0000-0000-000000000000}"/>
          </ac:spMkLst>
        </pc:spChg>
      </pc:sldChg>
      <pc:sldChg chg="modSp">
        <pc:chgData name="Martin Cserhati" userId="8082f084cd8591cf" providerId="LiveId" clId="{4722E8D2-574A-4041-8D42-32D253D7CA9B}" dt="2019-10-28T20:08:07.089" v="69" actId="20577"/>
        <pc:sldMkLst>
          <pc:docMk/>
          <pc:sldMk cId="2159452416" sldId="310"/>
        </pc:sldMkLst>
        <pc:spChg chg="mod">
          <ac:chgData name="Martin Cserhati" userId="8082f084cd8591cf" providerId="LiveId" clId="{4722E8D2-574A-4041-8D42-32D253D7CA9B}" dt="2019-10-28T20:07:21.345" v="3" actId="20577"/>
          <ac:spMkLst>
            <pc:docMk/>
            <pc:sldMk cId="2159452416" sldId="310"/>
            <ac:spMk id="2" creationId="{CC37DFC5-126F-46F8-8496-422B36310B49}"/>
          </ac:spMkLst>
        </pc:spChg>
        <pc:spChg chg="mod">
          <ac:chgData name="Martin Cserhati" userId="8082f084cd8591cf" providerId="LiveId" clId="{4722E8D2-574A-4041-8D42-32D253D7CA9B}" dt="2019-10-28T20:08:07.089" v="69" actId="20577"/>
          <ac:spMkLst>
            <pc:docMk/>
            <pc:sldMk cId="2159452416" sldId="310"/>
            <ac:spMk id="3" creationId="{CEEBFC62-9604-470A-A9CE-D7D0DC6EEA75}"/>
          </ac:spMkLst>
        </pc:spChg>
      </pc:sldChg>
      <pc:sldChg chg="modSp">
        <pc:chgData name="Martin Cserhati" userId="8082f084cd8591cf" providerId="LiveId" clId="{4722E8D2-574A-4041-8D42-32D253D7CA9B}" dt="2019-10-28T20:08:17.233" v="71" actId="20577"/>
        <pc:sldMkLst>
          <pc:docMk/>
          <pc:sldMk cId="2948343139" sldId="311"/>
        </pc:sldMkLst>
        <pc:spChg chg="mod">
          <ac:chgData name="Martin Cserhati" userId="8082f084cd8591cf" providerId="LiveId" clId="{4722E8D2-574A-4041-8D42-32D253D7CA9B}" dt="2019-10-28T20:08:17.233" v="71" actId="20577"/>
          <ac:spMkLst>
            <pc:docMk/>
            <pc:sldMk cId="2948343139" sldId="311"/>
            <ac:spMk id="2" creationId="{CC37DFC5-126F-46F8-8496-422B36310B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51B02-2248-4889-BA33-871612D971E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7E08C-8202-4C75-97DB-28AA7B2E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6716-93C4-4423-AB1E-B1A7CA0C827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4B95-E78D-4A9F-8625-775204FA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9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6716-93C4-4423-AB1E-B1A7CA0C827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4B95-E78D-4A9F-8625-775204FA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8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6716-93C4-4423-AB1E-B1A7CA0C827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4B95-E78D-4A9F-8625-775204FA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1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6716-93C4-4423-AB1E-B1A7CA0C827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4B95-E78D-4A9F-8625-775204FAA2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665" y="6053501"/>
            <a:ext cx="3333135" cy="76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6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6716-93C4-4423-AB1E-B1A7CA0C827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4B95-E78D-4A9F-8625-775204FA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6716-93C4-4423-AB1E-B1A7CA0C827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4B95-E78D-4A9F-8625-775204FA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6716-93C4-4423-AB1E-B1A7CA0C827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4B95-E78D-4A9F-8625-775204FA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7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6716-93C4-4423-AB1E-B1A7CA0C827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4B95-E78D-4A9F-8625-775204FA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6716-93C4-4423-AB1E-B1A7CA0C827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4B95-E78D-4A9F-8625-775204FA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18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6716-93C4-4423-AB1E-B1A7CA0C827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4B95-E78D-4A9F-8625-775204FA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84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6716-93C4-4423-AB1E-B1A7CA0C827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4B95-E78D-4A9F-8625-775204FA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6716-93C4-4423-AB1E-B1A7CA0C827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64B95-E78D-4A9F-8625-775204FA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0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6857999" cy="1646302"/>
          </a:xfrm>
        </p:spPr>
        <p:txBody>
          <a:bodyPr>
            <a:normAutofit/>
          </a:bodyPr>
          <a:lstStyle/>
          <a:p>
            <a:r>
              <a:rPr lang="en-US" dirty="0"/>
              <a:t>Lab 4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1200"/>
            <a:ext cx="40100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9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DFC5-126F-46F8-8496-422B3631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BFC62-9604-470A-A9CE-D7D0DC6E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lab4.zip from FOL (Content section)</a:t>
            </a:r>
          </a:p>
          <a:p>
            <a:r>
              <a:rPr lang="en-US" dirty="0"/>
              <a:t>Extract the zip folder</a:t>
            </a:r>
          </a:p>
          <a:p>
            <a:r>
              <a:rPr lang="en-US" dirty="0"/>
              <a:t>Create an index.html page and a CSS page named main.css</a:t>
            </a:r>
          </a:p>
          <a:p>
            <a:r>
              <a:rPr lang="en-US" dirty="0"/>
              <a:t>Follow along with the instructor to complete the lab work</a:t>
            </a:r>
          </a:p>
          <a:p>
            <a:r>
              <a:rPr lang="en-US" dirty="0"/>
              <a:t>Once completed, zip your w4 folder and submit your w4.zip (</a:t>
            </a:r>
            <a:r>
              <a:rPr lang="en-US"/>
              <a:t>or </a:t>
            </a:r>
            <a:r>
              <a:rPr lang="en-US" smtClean="0"/>
              <a:t>lab4.zip</a:t>
            </a:r>
            <a:r>
              <a:rPr lang="en-US" dirty="0"/>
              <a:t>) file to the </a:t>
            </a:r>
            <a:r>
              <a:rPr lang="en-US"/>
              <a:t>Lab </a:t>
            </a:r>
            <a:r>
              <a:rPr lang="en-US" smtClean="0"/>
              <a:t>4 </a:t>
            </a:r>
            <a:r>
              <a:rPr lang="en-US" dirty="0"/>
              <a:t>submission </a:t>
            </a:r>
            <a:r>
              <a:rPr lang="en-US" dirty="0" err="1"/>
              <a:t>dropbox</a:t>
            </a:r>
            <a:r>
              <a:rPr lang="en-US" dirty="0"/>
              <a:t> on FOL</a:t>
            </a:r>
          </a:p>
        </p:txBody>
      </p:sp>
    </p:spTree>
    <p:extLst>
      <p:ext uri="{BB962C8B-B14F-4D97-AF65-F5344CB8AC3E}">
        <p14:creationId xmlns:p14="http://schemas.microsoft.com/office/powerpoint/2010/main" val="215945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DFC5-126F-46F8-8496-422B3631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4 </a:t>
            </a:r>
            <a:r>
              <a:rPr lang="en-US" dirty="0"/>
              <a:t>Expectations/Grading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BFC62-9604-470A-A9CE-D7D0DC6E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Marks are given for:</a:t>
            </a:r>
          </a:p>
          <a:p>
            <a:pPr lvl="1"/>
            <a:r>
              <a:rPr lang="en-US" sz="2800" dirty="0"/>
              <a:t>Proper strict code &amp; no syntax errors</a:t>
            </a:r>
          </a:p>
          <a:p>
            <a:pPr lvl="1"/>
            <a:r>
              <a:rPr lang="en-US" sz="2800" dirty="0"/>
              <a:t>Comments</a:t>
            </a:r>
          </a:p>
          <a:p>
            <a:pPr lvl="1"/>
            <a:r>
              <a:rPr lang="en-US" sz="2800" dirty="0"/>
              <a:t>Nesting</a:t>
            </a:r>
          </a:p>
          <a:p>
            <a:pPr lvl="1"/>
            <a:r>
              <a:rPr lang="en-US" sz="2800" dirty="0"/>
              <a:t>Spacing</a:t>
            </a:r>
          </a:p>
          <a:p>
            <a:pPr lvl="1"/>
            <a:r>
              <a:rPr lang="en-US" sz="2800" dirty="0"/>
              <a:t>CSS </a:t>
            </a:r>
            <a:r>
              <a:rPr lang="en-US" sz="2800"/>
              <a:t>properties used &amp; link to CSS file</a:t>
            </a:r>
            <a:endParaRPr lang="en-US" sz="2800" dirty="0"/>
          </a:p>
          <a:p>
            <a:pPr lvl="1"/>
            <a:endParaRPr lang="en-US" sz="2800" dirty="0"/>
          </a:p>
          <a:p>
            <a:pPr marL="342900" lvl="1" indent="0">
              <a:buNone/>
            </a:pPr>
            <a:r>
              <a:rPr lang="en-US" sz="2800" dirty="0"/>
              <a:t>/10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834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24285</TotalTime>
  <Words>90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4</vt:lpstr>
      <vt:lpstr>Lab 4 Instructions</vt:lpstr>
      <vt:lpstr>Lab 4 Expectations/Grading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Aarts, Cheri</dc:creator>
  <cp:lastModifiedBy>Martin Cserhati</cp:lastModifiedBy>
  <cp:revision>65</cp:revision>
  <dcterms:created xsi:type="dcterms:W3CDTF">2012-07-04T11:44:31Z</dcterms:created>
  <dcterms:modified xsi:type="dcterms:W3CDTF">2019-10-28T22:15:07Z</dcterms:modified>
</cp:coreProperties>
</file>