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C45E1D-332D-44D9-846A-EA2D63FCCC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8DAB06C-DE37-492C-8AC9-8B50F77B77A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19.12.2022 20:05:21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F20E56E5-E636-4440-AFE2-403CA89FC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EB5984D2-C4A7-4642-ACCE-7B061E64C2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03B9CC34-2069-4876-9A77-6B745358D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0998F03A-C8FF-4F65-9D44-831B3F5F22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E490F331-1A3C-48C5-8DA1-843CBD0FB6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DF657B43-C3F8-4FC8-96B4-C043C7EC4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52431206-91AB-42F1-9006-1EFDBEF33B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9" name="slide9">
            <a:extLst>
              <a:ext uri="{FF2B5EF4-FFF2-40B4-BE49-F238E27FC236}">
                <a16:creationId xmlns:a16="http://schemas.microsoft.com/office/drawing/2014/main" id="{D64D42F8-4E63-4975-B9E7-5D1EAE4AA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2022-12-19T19:05:24Z</dcterms:created>
  <dcterms:modified xsi:type="dcterms:W3CDTF">2022-12-19T19:05:24Z</dcterms:modified>
</cp:coreProperties>
</file>