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A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야구공 클로즈업">
            <a:extLst>
              <a:ext uri="{FF2B5EF4-FFF2-40B4-BE49-F238E27FC236}">
                <a16:creationId xmlns:a16="http://schemas.microsoft.com/office/drawing/2014/main" id="{7A704765-1EF2-0F68-D422-15F68794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1" b="17959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380CB-E2AB-2281-8157-63B73634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CDABE-43AA-899A-C79C-601F361A1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/>
              <a:t>KBO </a:t>
            </a:r>
            <a:r>
              <a:rPr lang="ko-KR" altLang="en-US" sz="4400"/>
              <a:t>외국인 투수 분석</a:t>
            </a:r>
          </a:p>
        </p:txBody>
      </p:sp>
    </p:spTree>
    <p:extLst>
      <p:ext uri="{BB962C8B-B14F-4D97-AF65-F5344CB8AC3E}">
        <p14:creationId xmlns:p14="http://schemas.microsoft.com/office/powerpoint/2010/main" val="20121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574E-70CB-3BBC-76A3-C1401091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및 진행 배경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11ED92E9-CAFC-8D63-1CEF-C4C9FDE9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828805" cy="3818083"/>
          </a:xfrm>
        </p:spPr>
        <p:txBody>
          <a:bodyPr/>
          <a:lstStyle/>
          <a:p>
            <a:r>
              <a:rPr lang="ko-KR" altLang="en-US" dirty="0" err="1">
                <a:solidFill>
                  <a:srgbClr val="FFFFFF"/>
                </a:solidFill>
              </a:rPr>
              <a:t>데이콘</a:t>
            </a:r>
            <a:r>
              <a:rPr lang="ko-KR" altLang="en-US" dirty="0">
                <a:solidFill>
                  <a:srgbClr val="FFFFFF"/>
                </a:solidFill>
              </a:rPr>
              <a:t> 경진대회에서 아이디어를 얻어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최신의 데이터와 대용량 데이터로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외국인 투수 분석을 진행하고자 함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br>
              <a:rPr lang="en-US" altLang="ko-KR" dirty="0">
                <a:solidFill>
                  <a:srgbClr val="FFFFFF"/>
                </a:solidFill>
              </a:rPr>
            </a:b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프로젝트를 통해 외국인 투수의 과거 성적을 통해 한국리그의 성적을 예측할 수 있고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성적에 가장 많은 영향을 주는 지표가 무엇인지 알 수 있음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1F5191-3560-5F6E-0054-FA3492DE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"/>
          <a:stretch/>
        </p:blipFill>
        <p:spPr>
          <a:xfrm>
            <a:off x="6703621" y="2286000"/>
            <a:ext cx="533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A274-DF63-1FAA-582D-A1C582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7340-983C-9586-CA47-589BAB74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FFFF"/>
                </a:solidFill>
              </a:rPr>
              <a:t>Baseball Savant</a:t>
            </a:r>
            <a:br>
              <a:rPr lang="en-US" altLang="ko-KR" sz="2000" dirty="0">
                <a:solidFill>
                  <a:srgbClr val="FFFFFF"/>
                </a:solidFill>
              </a:rPr>
            </a:b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메이저리그 선수들의 </a:t>
            </a:r>
            <a:r>
              <a:rPr lang="ko-KR" altLang="en-US" sz="2000" dirty="0" err="1">
                <a:solidFill>
                  <a:srgbClr val="FFFFFF"/>
                </a:solidFill>
              </a:rPr>
              <a:t>스탯캐스트</a:t>
            </a:r>
            <a:r>
              <a:rPr lang="ko-KR" altLang="en-US" sz="2000" dirty="0">
                <a:solidFill>
                  <a:srgbClr val="FFFFFF"/>
                </a:solidFill>
              </a:rPr>
              <a:t> 세부 지표를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python </a:t>
            </a:r>
            <a:r>
              <a:rPr lang="ko-KR" altLang="en-US" sz="2000" dirty="0">
                <a:solidFill>
                  <a:srgbClr val="FFFFFF"/>
                </a:solidFill>
              </a:rPr>
              <a:t>라이브러리 </a:t>
            </a:r>
            <a:r>
              <a:rPr lang="en-US" altLang="ko-KR" sz="2000" dirty="0" err="1">
                <a:solidFill>
                  <a:srgbClr val="FFFFFF"/>
                </a:solidFill>
              </a:rPr>
              <a:t>pybaseball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을 이용해 데이터 수집</a:t>
            </a:r>
            <a:br>
              <a:rPr lang="en-US" altLang="ko-KR" sz="2000" dirty="0">
                <a:solidFill>
                  <a:srgbClr val="FFFFFF"/>
                </a:solidFill>
              </a:rPr>
            </a:b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Fangraphs</a:t>
            </a:r>
            <a:br>
              <a:rPr lang="en-US" altLang="ko-KR" sz="2000" dirty="0">
                <a:solidFill>
                  <a:srgbClr val="FFFFFF"/>
                </a:solidFill>
              </a:rPr>
            </a:b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dirty="0">
                <a:solidFill>
                  <a:srgbClr val="FFFFFF"/>
                </a:solidFill>
              </a:rPr>
              <a:t> 메이저리그 관련 각종 기록을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이 사이트를 통해 한국 용병선수의 과거 메이저리그 기록을 알 수 있음</a:t>
            </a:r>
            <a:r>
              <a:rPr lang="en-US" altLang="ko-KR" sz="2000" dirty="0">
                <a:solidFill>
                  <a:srgbClr val="FFFFFF"/>
                </a:solidFill>
              </a:rPr>
              <a:t>. 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 err="1">
                <a:solidFill>
                  <a:srgbClr val="FFFFFF"/>
                </a:solidFill>
              </a:rPr>
              <a:t>크롤링을</a:t>
            </a:r>
            <a:r>
              <a:rPr lang="ko-KR" altLang="en-US" sz="2000" dirty="0">
                <a:solidFill>
                  <a:srgbClr val="FFFFFF"/>
                </a:solidFill>
              </a:rPr>
              <a:t> 통해 데이터 수집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248B3-4C6F-4089-F32E-9A26054B4A98}"/>
              </a:ext>
            </a:extLst>
          </p:cNvPr>
          <p:cNvSpPr txBox="1"/>
          <p:nvPr/>
        </p:nvSpPr>
        <p:spPr>
          <a:xfrm>
            <a:off x="7255824" y="877669"/>
            <a:ext cx="3966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스탯캐스트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각 투수의 구속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ko-KR" altLang="en-US" dirty="0" err="1">
                <a:solidFill>
                  <a:srgbClr val="FFFFFF"/>
                </a:solidFill>
              </a:rPr>
              <a:t>회전수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궤적 등 광범위한 세부 데이터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1A2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A274-DF63-1FAA-582D-A1C582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7340-983C-9586-CA47-589BAB74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FFFF"/>
                </a:solidFill>
              </a:rPr>
              <a:t>STATIZ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KBO</a:t>
            </a:r>
            <a:r>
              <a:rPr lang="ko-KR" altLang="en-US" sz="2000" dirty="0">
                <a:solidFill>
                  <a:srgbClr val="FFFFFF"/>
                </a:solidFill>
              </a:rPr>
              <a:t>리그의 기록을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이 사이트를 통해 용병선수들의 </a:t>
            </a:r>
            <a:r>
              <a:rPr lang="en-US" altLang="ko-KR" sz="2000" dirty="0">
                <a:solidFill>
                  <a:srgbClr val="FFFFFF"/>
                </a:solidFill>
              </a:rPr>
              <a:t>KBO</a:t>
            </a:r>
            <a:r>
              <a:rPr lang="ko-KR" altLang="en-US" sz="2000" dirty="0">
                <a:solidFill>
                  <a:srgbClr val="FFFFFF"/>
                </a:solidFill>
              </a:rPr>
              <a:t>리그에서의 성적을 알 수 있음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 err="1">
                <a:solidFill>
                  <a:srgbClr val="FFFFFF"/>
                </a:solidFill>
              </a:rPr>
              <a:t>크롤링을</a:t>
            </a:r>
            <a:r>
              <a:rPr lang="ko-KR" altLang="en-US" sz="2000" dirty="0">
                <a:solidFill>
                  <a:srgbClr val="FFFFFF"/>
                </a:solidFill>
              </a:rPr>
              <a:t> 통해 데이터 수집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0006B-2038-A216-7B26-264FF9D9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241847"/>
            <a:ext cx="9066362" cy="1519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E5B94-531E-43B5-0D88-217443A6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" y="1868786"/>
            <a:ext cx="218122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A9D166-ED4E-2536-1D0F-4A136C1A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258" y="1909712"/>
            <a:ext cx="10136997" cy="1266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C93F9D-1CD9-D646-E4D3-41CA5D03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295" y="3241506"/>
            <a:ext cx="207645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69189E-4F1B-BA9E-4EE8-EC545F9F2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4" y="4320089"/>
            <a:ext cx="7277100" cy="1752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161CFF-A28A-2B30-342A-81AF71430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756" y="4907627"/>
            <a:ext cx="2486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1E18-D23A-BCDE-3E45-457A87FA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2255E2-7E96-3124-1445-BEB1DF9F11C8}"/>
              </a:ext>
            </a:extLst>
          </p:cNvPr>
          <p:cNvSpPr/>
          <p:nvPr/>
        </p:nvSpPr>
        <p:spPr>
          <a:xfrm>
            <a:off x="1417608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Baseball Savant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967582-4438-4161-A845-A60E63EFFF51}"/>
              </a:ext>
            </a:extLst>
          </p:cNvPr>
          <p:cNvSpPr/>
          <p:nvPr/>
        </p:nvSpPr>
        <p:spPr>
          <a:xfrm>
            <a:off x="3909201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FF"/>
                </a:solidFill>
              </a:rPr>
              <a:t>Fangraphs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7AA1B4-441B-07B7-F3F6-9A44C1A2C24E}"/>
              </a:ext>
            </a:extLst>
          </p:cNvPr>
          <p:cNvSpPr/>
          <p:nvPr/>
        </p:nvSpPr>
        <p:spPr>
          <a:xfrm>
            <a:off x="7205933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STATIZ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1C4ABB-D913-7892-B65C-5A058649D33C}"/>
              </a:ext>
            </a:extLst>
          </p:cNvPr>
          <p:cNvCxnSpPr>
            <a:cxnSpLocks/>
          </p:cNvCxnSpPr>
          <p:nvPr/>
        </p:nvCxnSpPr>
        <p:spPr>
          <a:xfrm>
            <a:off x="2340634" y="3548652"/>
            <a:ext cx="799382" cy="96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A0F814-5EFB-6CA7-0B8E-0C44F1A3A6B1}"/>
              </a:ext>
            </a:extLst>
          </p:cNvPr>
          <p:cNvCxnSpPr>
            <a:cxnSpLocks/>
          </p:cNvCxnSpPr>
          <p:nvPr/>
        </p:nvCxnSpPr>
        <p:spPr>
          <a:xfrm flipH="1">
            <a:off x="3909201" y="3567023"/>
            <a:ext cx="920149" cy="947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B65CF7-A25D-8B63-D643-6726295B2886}"/>
              </a:ext>
            </a:extLst>
          </p:cNvPr>
          <p:cNvSpPr/>
          <p:nvPr/>
        </p:nvSpPr>
        <p:spPr>
          <a:xfrm>
            <a:off x="2631057" y="4572001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데이터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Train </a:t>
            </a:r>
            <a:r>
              <a:rPr lang="ko-KR" altLang="en-US" dirty="0"/>
              <a:t>데이터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1A512-B222-3CD5-B97A-E6C10320638D}"/>
              </a:ext>
            </a:extLst>
          </p:cNvPr>
          <p:cNvCxnSpPr>
            <a:cxnSpLocks/>
          </p:cNvCxnSpPr>
          <p:nvPr/>
        </p:nvCxnSpPr>
        <p:spPr>
          <a:xfrm>
            <a:off x="8126082" y="3567023"/>
            <a:ext cx="0" cy="947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9CAAC6-8476-D146-56C0-AA59D6C0CC16}"/>
              </a:ext>
            </a:extLst>
          </p:cNvPr>
          <p:cNvSpPr/>
          <p:nvPr/>
        </p:nvSpPr>
        <p:spPr>
          <a:xfrm>
            <a:off x="7205933" y="4572001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</a:t>
            </a:r>
            <a:r>
              <a:rPr lang="ko-KR" altLang="en-US" dirty="0"/>
              <a:t>데이터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C4501B-D026-CEB4-B8BC-9243C4B2FFE3}"/>
              </a:ext>
            </a:extLst>
          </p:cNvPr>
          <p:cNvCxnSpPr>
            <a:cxnSpLocks/>
          </p:cNvCxnSpPr>
          <p:nvPr/>
        </p:nvCxnSpPr>
        <p:spPr>
          <a:xfrm>
            <a:off x="9973571" y="2778025"/>
            <a:ext cx="0" cy="2509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BBE60D-E94F-D506-017A-150041F6F1DE}"/>
              </a:ext>
            </a:extLst>
          </p:cNvPr>
          <p:cNvSpPr txBox="1"/>
          <p:nvPr/>
        </p:nvSpPr>
        <p:spPr>
          <a:xfrm>
            <a:off x="10112307" y="3293067"/>
            <a:ext cx="4270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전처리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884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A2D6-0F09-0219-881F-C268DD2E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Risk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E0B17-79EB-5162-D4A1-A84259C6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9394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1F0F3"/>
      </a:lt2>
      <a:accent1>
        <a:srgbClr val="83AF45"/>
      </a:accent1>
      <a:accent2>
        <a:srgbClr val="A6A537"/>
      </a:accent2>
      <a:accent3>
        <a:srgbClr val="C3914D"/>
      </a:accent3>
      <a:accent4>
        <a:srgbClr val="B14E3B"/>
      </a:accent4>
      <a:accent5>
        <a:srgbClr val="C34D6B"/>
      </a:accent5>
      <a:accent6>
        <a:srgbClr val="B13B8A"/>
      </a:accent6>
      <a:hlink>
        <a:srgbClr val="8759C7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164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 Semilight</vt:lpstr>
      <vt:lpstr>Malgun Gothic</vt:lpstr>
      <vt:lpstr>Arial</vt:lpstr>
      <vt:lpstr>Avenir Next LT Pro</vt:lpstr>
      <vt:lpstr>Avenir Next LT Pro Light</vt:lpstr>
      <vt:lpstr>PebbleVTI</vt:lpstr>
      <vt:lpstr>KBO 외국인 투수 분석</vt:lpstr>
      <vt:lpstr>프로젝트 개요 및 진행 배경</vt:lpstr>
      <vt:lpstr>데이터 수집</vt:lpstr>
      <vt:lpstr>데이터 수집</vt:lpstr>
      <vt:lpstr>PowerPoint 프레젠테이션</vt:lpstr>
      <vt:lpstr>데이터 분석 과정</vt:lpstr>
      <vt:lpstr>Risk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외국인 투수 분석</dc:title>
  <dc:creator>태현 김</dc:creator>
  <cp:lastModifiedBy>태현 김</cp:lastModifiedBy>
  <cp:revision>3</cp:revision>
  <dcterms:created xsi:type="dcterms:W3CDTF">2023-10-16T04:43:17Z</dcterms:created>
  <dcterms:modified xsi:type="dcterms:W3CDTF">2023-10-16T15:33:14Z</dcterms:modified>
</cp:coreProperties>
</file>