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75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32DD1-B250-4594-AE05-0176F1F4A214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F75C6B-FBA9-47FF-AFE1-0B8B256D4F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9533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68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008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649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820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88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0808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0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95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474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284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544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EEB5E7-183B-46BB-AB6C-7195E161E4BB}" type="datetimeFigureOut">
              <a:rPr lang="ko-KR" altLang="en-US" smtClean="0"/>
              <a:t>2025-03-05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D822-7DC1-49CE-8A42-A5308F57C6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Proposal </a:t>
            </a:r>
            <a:r>
              <a:rPr lang="ko-KR" altLang="en-US" dirty="0" smtClean="0"/>
              <a:t>연구 계획서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935888"/>
            <a:ext cx="9144000" cy="1655762"/>
          </a:xfrm>
        </p:spPr>
        <p:txBody>
          <a:bodyPr/>
          <a:lstStyle/>
          <a:p>
            <a:pPr algn="r"/>
            <a:r>
              <a:rPr lang="ko-KR" altLang="en-US" dirty="0" err="1" smtClean="0"/>
              <a:t>스포츠애널리틱스학과</a:t>
            </a:r>
            <a:endParaRPr lang="en-US" altLang="ko-KR" dirty="0" smtClean="0"/>
          </a:p>
          <a:p>
            <a:pPr algn="r"/>
            <a:r>
              <a:rPr lang="ko-KR" altLang="en-US" dirty="0" smtClean="0"/>
              <a:t>석사과정 </a:t>
            </a:r>
            <a:r>
              <a:rPr lang="en-US" altLang="ko-KR" dirty="0" smtClean="0"/>
              <a:t>3</a:t>
            </a:r>
            <a:r>
              <a:rPr lang="ko-KR" altLang="en-US" dirty="0" smtClean="0"/>
              <a:t>학기 김태현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36971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To do..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연구 대상 및 지표 선정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비교 방법 선정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평균 구속 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경기 중 구속 감소율 비교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 smtClean="0"/>
              <a:t>일반화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203630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서론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이론적 배경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목적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 가설</a:t>
            </a:r>
            <a:endParaRPr lang="en-US" altLang="ko-KR" dirty="0"/>
          </a:p>
          <a:p>
            <a:r>
              <a:rPr lang="ko-KR" altLang="en-US" dirty="0" smtClean="0"/>
              <a:t>연구 방법</a:t>
            </a:r>
            <a:endParaRPr lang="en-US" altLang="ko-KR" dirty="0"/>
          </a:p>
          <a:p>
            <a:pPr lvl="1"/>
            <a:r>
              <a:rPr lang="ko-KR" altLang="en-US" dirty="0" smtClean="0"/>
              <a:t>데이터 수집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연구대상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지표 선정</a:t>
            </a:r>
            <a:endParaRPr lang="en-US" altLang="ko-KR" dirty="0"/>
          </a:p>
          <a:p>
            <a:r>
              <a:rPr lang="ko-KR" altLang="en-US" dirty="0" smtClean="0"/>
              <a:t>예상 결과 및 기대효과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8744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이론적 배경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2023</a:t>
            </a:r>
            <a:r>
              <a:rPr lang="ko-KR" altLang="en-US" dirty="0" smtClean="0"/>
              <a:t>년 새로운 규칙 도입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시간 제한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수비시프트</a:t>
            </a:r>
            <a:r>
              <a:rPr lang="ko-KR" altLang="en-US" dirty="0" smtClean="0"/>
              <a:t> 제한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베이스 크기 확대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도입 후 실제 경기 시간 감소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관중 수 증가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MLB </a:t>
            </a:r>
            <a:r>
              <a:rPr lang="ko-KR" altLang="en-US" dirty="0" smtClean="0"/>
              <a:t>사무국에서는 원하고자 하는 목적을 달성했지만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시간 제한이 없던 야구에서 시간 제한이 생기게 되면 경기력에 영향을 미칠 것으로 추측</a:t>
            </a:r>
            <a:endParaRPr lang="en-US" altLang="ko-KR" dirty="0" smtClean="0"/>
          </a:p>
          <a:p>
            <a:r>
              <a:rPr lang="ko-KR" altLang="en-US" dirty="0" smtClean="0"/>
              <a:t>투수의 경기력 관련해 진행된 연구 多</a:t>
            </a:r>
            <a:endParaRPr lang="en-US" altLang="ko-KR" dirty="0" smtClean="0"/>
          </a:p>
          <a:p>
            <a:r>
              <a:rPr lang="en-US" altLang="ko-KR" dirty="0" smtClean="0"/>
              <a:t>But, </a:t>
            </a:r>
            <a:r>
              <a:rPr lang="ko-KR" altLang="en-US" dirty="0" err="1" smtClean="0"/>
              <a:t>피치템포나</a:t>
            </a:r>
            <a:r>
              <a:rPr lang="ko-KR" altLang="en-US" dirty="0" smtClean="0"/>
              <a:t> 피치 클락 관련된 연구 부족</a:t>
            </a:r>
            <a:endParaRPr lang="en-US" altLang="ko-KR" dirty="0" smtClean="0"/>
          </a:p>
          <a:p>
            <a:endParaRPr lang="en-US" altLang="ko-KR" dirty="0" smtClean="0"/>
          </a:p>
          <a:p>
            <a:pPr lvl="1"/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750738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목적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피치 템포에 따른 </a:t>
            </a:r>
            <a:r>
              <a:rPr lang="ko-KR" altLang="en-US" dirty="0" smtClean="0"/>
              <a:t>경기력 비교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 smtClean="0"/>
              <a:t>피치 </a:t>
            </a:r>
            <a:r>
              <a:rPr lang="ko-KR" altLang="en-US" dirty="0" smtClean="0"/>
              <a:t>타이머 도입 전과 후의 </a:t>
            </a:r>
            <a:r>
              <a:rPr lang="ko-KR" altLang="en-US" dirty="0" smtClean="0"/>
              <a:t>경기력 비교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740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가설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H0-A: </a:t>
            </a:r>
            <a:r>
              <a:rPr lang="ko-KR" altLang="en-US" dirty="0" smtClean="0"/>
              <a:t>피치 템포에 따라 </a:t>
            </a:r>
            <a:r>
              <a:rPr lang="ko-KR" altLang="en-US" dirty="0" smtClean="0">
                <a:solidFill>
                  <a:srgbClr val="0070C0"/>
                </a:solidFill>
              </a:rPr>
              <a:t>경기력</a:t>
            </a:r>
            <a:r>
              <a:rPr lang="ko-KR" altLang="en-US" dirty="0" smtClean="0"/>
              <a:t>에 차이가 없다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en-US" altLang="ko-KR" dirty="0" smtClean="0"/>
              <a:t>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smtClean="0"/>
              <a:t>H1-A: </a:t>
            </a:r>
            <a:r>
              <a:rPr lang="ko-KR" altLang="en-US" dirty="0"/>
              <a:t>피치 템포에 따라 </a:t>
            </a:r>
            <a:r>
              <a:rPr lang="ko-KR" altLang="en-US" dirty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에 차이가 </a:t>
            </a: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H0-B: </a:t>
            </a:r>
            <a:r>
              <a:rPr lang="ko-KR" altLang="en-US" dirty="0" smtClean="0"/>
              <a:t>피치 템포 </a:t>
            </a:r>
            <a:r>
              <a:rPr lang="ko-KR" altLang="en-US" dirty="0" err="1" smtClean="0"/>
              <a:t>변화량에</a:t>
            </a:r>
            <a:r>
              <a:rPr lang="ko-KR" altLang="en-US" dirty="0" smtClean="0"/>
              <a:t> 따른 피치 타이머 도입 전과 후의 </a:t>
            </a:r>
            <a:r>
              <a:rPr lang="ko-KR" altLang="en-US" dirty="0" smtClean="0">
                <a:solidFill>
                  <a:srgbClr val="0070C0"/>
                </a:solidFill>
              </a:rPr>
              <a:t>경기력</a:t>
            </a:r>
            <a:r>
              <a:rPr lang="ko-KR" altLang="en-US" dirty="0"/>
              <a:t>의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변화량은</a:t>
            </a:r>
            <a:r>
              <a:rPr lang="ko-KR" altLang="en-US" dirty="0" smtClean="0"/>
              <a:t> 차이가 없다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H1-B: </a:t>
            </a:r>
            <a:r>
              <a:rPr lang="ko-KR" altLang="en-US" dirty="0" smtClean="0"/>
              <a:t>피치 템포 </a:t>
            </a:r>
            <a:r>
              <a:rPr lang="ko-KR" altLang="en-US" dirty="0" err="1" smtClean="0"/>
              <a:t>변화량이</a:t>
            </a:r>
            <a:r>
              <a:rPr lang="ko-KR" altLang="en-US" dirty="0" smtClean="0"/>
              <a:t> 클수록 </a:t>
            </a:r>
            <a:r>
              <a:rPr lang="ko-KR" altLang="en-US" dirty="0" smtClean="0"/>
              <a:t>피치 </a:t>
            </a:r>
            <a:r>
              <a:rPr lang="ko-KR" altLang="en-US" dirty="0"/>
              <a:t>타이머 도입 전과 후의 </a:t>
            </a:r>
            <a:r>
              <a:rPr lang="ko-KR" altLang="en-US" dirty="0" smtClean="0">
                <a:solidFill>
                  <a:srgbClr val="0070C0"/>
                </a:solidFill>
              </a:rPr>
              <a:t>경기력</a:t>
            </a:r>
            <a:r>
              <a:rPr lang="ko-KR" altLang="en-US" dirty="0" smtClean="0"/>
              <a:t>의 </a:t>
            </a:r>
            <a:r>
              <a:rPr lang="ko-KR" altLang="en-US" dirty="0" err="1" smtClean="0"/>
              <a:t>변화량이</a:t>
            </a:r>
            <a:r>
              <a:rPr lang="ko-KR" altLang="en-US" dirty="0" smtClean="0"/>
              <a:t> 더 클 것이다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294744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 방법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데이터 수집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957" y="2176378"/>
            <a:ext cx="2563249" cy="518104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2141" y="1987954"/>
            <a:ext cx="2305630" cy="711082"/>
          </a:xfrm>
          <a:prstGeom prst="rect">
            <a:avLst/>
          </a:prstGeom>
        </p:spPr>
      </p:pic>
      <p:pic>
        <p:nvPicPr>
          <p:cNvPr id="1026" name="Picture 2" descr="Baseball Reference Logo Vector - (.Ai .PNG .SVG .EPS Free Download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4706" y="2143285"/>
            <a:ext cx="2234482" cy="400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내용 개체 틀 2"/>
          <p:cNvSpPr>
            <a:spLocks noGrp="1"/>
          </p:cNvSpPr>
          <p:nvPr>
            <p:ph idx="1"/>
          </p:nvPr>
        </p:nvSpPr>
        <p:spPr>
          <a:xfrm>
            <a:off x="838200" y="3775790"/>
            <a:ext cx="10515600" cy="2004225"/>
          </a:xfrm>
        </p:spPr>
        <p:txBody>
          <a:bodyPr/>
          <a:lstStyle/>
          <a:p>
            <a:r>
              <a:rPr lang="en-US" altLang="ko-KR" dirty="0" smtClean="0"/>
              <a:t>MLB </a:t>
            </a:r>
            <a:r>
              <a:rPr lang="ko-KR" altLang="en-US" dirty="0" smtClean="0"/>
              <a:t>관련 데이터를 제공하는 대표적인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 웹사이트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ko-KR" altLang="en-US" dirty="0" smtClean="0"/>
              <a:t>오픈소스 라이브러리인 </a:t>
            </a:r>
            <a:r>
              <a:rPr lang="en-US" altLang="ko-KR" dirty="0" err="1" smtClean="0"/>
              <a:t>pybaseball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파이썬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웹크롤링을</a:t>
            </a:r>
            <a:r>
              <a:rPr lang="ko-KR" altLang="en-US" dirty="0" smtClean="0"/>
              <a:t> 활용해 데이터 수집</a:t>
            </a: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9979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연구대상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피치 타이머 도입 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도입 후 </a:t>
            </a:r>
            <a:r>
              <a:rPr lang="en-US" altLang="ko-KR" dirty="0" smtClean="0"/>
              <a:t>2</a:t>
            </a:r>
            <a:r>
              <a:rPr lang="ko-KR" altLang="en-US" dirty="0" smtClean="0"/>
              <a:t>시즌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2022~2024</a:t>
            </a:r>
            <a:br>
              <a:rPr lang="en-US" altLang="ko-KR" dirty="0" smtClean="0"/>
            </a:br>
            <a:endParaRPr lang="en-US" altLang="ko-KR" dirty="0" smtClean="0"/>
          </a:p>
          <a:p>
            <a:r>
              <a:rPr lang="en-US" altLang="ko-KR" dirty="0" smtClean="0"/>
              <a:t>4</a:t>
            </a:r>
            <a:r>
              <a:rPr lang="ko-KR" altLang="en-US" dirty="0" smtClean="0"/>
              <a:t>년 동안</a:t>
            </a:r>
            <a:r>
              <a:rPr lang="en-US" altLang="ko-KR" dirty="0" smtClean="0"/>
              <a:t>…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규정 이닝</a:t>
            </a:r>
            <a:r>
              <a:rPr lang="en-US" altLang="ko-KR" dirty="0" smtClean="0"/>
              <a:t>(</a:t>
            </a:r>
            <a:r>
              <a:rPr lang="en-US" altLang="ko-KR" dirty="0"/>
              <a:t>Q</a:t>
            </a:r>
            <a:r>
              <a:rPr lang="en-US" altLang="ko-KR" dirty="0" smtClean="0"/>
              <a:t>ualified IP)</a:t>
            </a:r>
            <a:r>
              <a:rPr lang="ko-KR" altLang="en-US" dirty="0" smtClean="0"/>
              <a:t> 만족</a:t>
            </a:r>
            <a:endParaRPr lang="en-US" altLang="ko-KR" dirty="0"/>
          </a:p>
          <a:p>
            <a:pPr lvl="1"/>
            <a:r>
              <a:rPr lang="ko-KR" altLang="en-US" dirty="0" smtClean="0"/>
              <a:t>한 시즌 투구 수 </a:t>
            </a:r>
            <a:r>
              <a:rPr lang="en-US" altLang="ko-KR" dirty="0" smtClean="0"/>
              <a:t>324(162 * 2)</a:t>
            </a:r>
            <a:r>
              <a:rPr lang="ko-KR" altLang="en-US" dirty="0" smtClean="0"/>
              <a:t>개 이상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endParaRPr lang="en-US" altLang="ko-KR" dirty="0" smtClean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glossary. MLB.com. https://www.mlb.com/glossary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508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지표 선정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경기력이라는 추상적인 개념을 대표할 수 있는 지표 </a:t>
            </a:r>
            <a:r>
              <a:rPr lang="ko-KR" altLang="en-US" dirty="0" smtClean="0"/>
              <a:t>선정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pPr lvl="1"/>
            <a:r>
              <a:rPr lang="en-US" altLang="ko-KR" dirty="0" smtClean="0"/>
              <a:t>Standard Stats</a:t>
            </a:r>
          </a:p>
          <a:p>
            <a:pPr lvl="2"/>
            <a:r>
              <a:rPr lang="ko-KR" altLang="en-US" dirty="0" smtClean="0"/>
              <a:t>평균자책점</a:t>
            </a:r>
            <a:r>
              <a:rPr lang="en-US" altLang="ko-KR" dirty="0" smtClean="0"/>
              <a:t>(ERA) : 9</a:t>
            </a:r>
            <a:r>
              <a:rPr lang="ko-KR" altLang="en-US" dirty="0" smtClean="0"/>
              <a:t>이닝 당 허용한 점수</a:t>
            </a:r>
            <a:endParaRPr lang="en-US" altLang="ko-KR" dirty="0"/>
          </a:p>
          <a:p>
            <a:pPr lvl="2"/>
            <a:r>
              <a:rPr lang="ko-KR" altLang="en-US" dirty="0" smtClean="0"/>
              <a:t>피안타율</a:t>
            </a:r>
            <a:r>
              <a:rPr lang="en-US" altLang="ko-KR" dirty="0" smtClean="0"/>
              <a:t>(WHIP) : 1</a:t>
            </a:r>
            <a:r>
              <a:rPr lang="ko-KR" altLang="en-US" dirty="0" smtClean="0"/>
              <a:t>이닝 당 허용한 볼넷 혹은 안타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r>
              <a:rPr lang="en-US" altLang="ko-KR" dirty="0" err="1" smtClean="0"/>
              <a:t>Statcast</a:t>
            </a:r>
            <a:endParaRPr lang="en-US" altLang="ko-KR" dirty="0" smtClean="0"/>
          </a:p>
          <a:p>
            <a:pPr lvl="2"/>
            <a:r>
              <a:rPr lang="ko-KR" altLang="en-US" dirty="0" smtClean="0"/>
              <a:t>구속</a:t>
            </a:r>
            <a:r>
              <a:rPr lang="en-US" altLang="ko-KR" dirty="0" smtClean="0"/>
              <a:t>(Velocity) : </a:t>
            </a:r>
            <a:r>
              <a:rPr lang="ko-KR" altLang="en-US" dirty="0" smtClean="0"/>
              <a:t>투수가 공을 던진 순간부터 홈플레이트를 통과하는 순간까지의 </a:t>
            </a:r>
            <a:r>
              <a:rPr lang="ko-KR" altLang="en-US" dirty="0" err="1" smtClean="0"/>
              <a:t>최대속도</a:t>
            </a:r>
            <a:endParaRPr lang="en-US" altLang="ko-KR" dirty="0" smtClean="0"/>
          </a:p>
          <a:p>
            <a:pPr lvl="2"/>
            <a:r>
              <a:rPr lang="ko-KR" altLang="en-US" dirty="0" err="1" smtClean="0"/>
              <a:t>회전수</a:t>
            </a:r>
            <a:r>
              <a:rPr lang="en-US" altLang="ko-KR" dirty="0" smtClean="0"/>
              <a:t>(Spin Rate) : </a:t>
            </a:r>
            <a:r>
              <a:rPr lang="ko-KR" altLang="en-US" dirty="0" smtClean="0"/>
              <a:t>공이 던져진 후의 분당 </a:t>
            </a:r>
            <a:r>
              <a:rPr lang="ko-KR" altLang="en-US" dirty="0" err="1" smtClean="0"/>
              <a:t>회전수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838200" y="6311900"/>
            <a:ext cx="4114800" cy="365125"/>
          </a:xfrm>
        </p:spPr>
        <p:txBody>
          <a:bodyPr/>
          <a:lstStyle/>
          <a:p>
            <a:r>
              <a:rPr lang="en-US" altLang="ko-KR" dirty="0" smtClean="0"/>
              <a:t>glossary. MLB.com. https://www.mlb.com/glossary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40441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예상 결과 및 기대 효과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피치 템포에 따라 경기력에 차이가 있을 것으로 예상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경기력을 위해 피치 템포에 대한 훈련이 필요함을 시사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/>
          </a:p>
          <a:p>
            <a:r>
              <a:rPr lang="ko-KR" altLang="en-US" dirty="0" smtClean="0"/>
              <a:t>피치 타이머 도입 후에 피치 템포 </a:t>
            </a:r>
            <a:r>
              <a:rPr lang="ko-KR" altLang="en-US" dirty="0" err="1" smtClean="0"/>
              <a:t>변화량이</a:t>
            </a:r>
            <a:r>
              <a:rPr lang="ko-KR" altLang="en-US" dirty="0" smtClean="0"/>
              <a:t> 큰 선수들의 경기력이 더 많이 감소했을 것으로 예상</a:t>
            </a:r>
            <a:endParaRPr lang="en-US" altLang="ko-KR" dirty="0"/>
          </a:p>
          <a:p>
            <a:pPr lvl="1"/>
            <a:r>
              <a:rPr lang="en-US" altLang="ko-KR" dirty="0" smtClean="0"/>
              <a:t>MLB</a:t>
            </a:r>
            <a:r>
              <a:rPr lang="ko-KR" altLang="en-US" dirty="0" smtClean="0"/>
              <a:t>에 진출하길 희망하는 선수들에게 </a:t>
            </a:r>
            <a:r>
              <a:rPr lang="ko-KR" altLang="en-US" dirty="0" err="1" smtClean="0"/>
              <a:t>의미있는</a:t>
            </a:r>
            <a:r>
              <a:rPr lang="ko-KR" altLang="en-US" dirty="0" smtClean="0"/>
              <a:t> 연구결과가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될 수 </a:t>
            </a:r>
            <a:r>
              <a:rPr lang="ko-KR" altLang="en-US" dirty="0" smtClean="0"/>
              <a:t>있음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1867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181</Words>
  <Application>Microsoft Office PowerPoint</Application>
  <PresentationFormat>와이드스크린</PresentationFormat>
  <Paragraphs>59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                                                                                                                                                                                                         Proposal 연구 계획서</vt:lpstr>
      <vt:lpstr>목차</vt:lpstr>
      <vt:lpstr>이론적 배경</vt:lpstr>
      <vt:lpstr>연구 목적</vt:lpstr>
      <vt:lpstr>연구 가설</vt:lpstr>
      <vt:lpstr>연구 방법 – 데이터 수집</vt:lpstr>
      <vt:lpstr>연구대상</vt:lpstr>
      <vt:lpstr>지표 선정</vt:lpstr>
      <vt:lpstr>예상 결과 및 기대 효과</vt:lpstr>
      <vt:lpstr>To do..</vt:lpstr>
    </vt:vector>
  </TitlesOfParts>
  <Company>국민대학교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 연구 계획서</dc:title>
  <dc:creator>김태현(대학원생-스포츠애널리틱스전공)</dc:creator>
  <cp:lastModifiedBy>김태현(대학원생-스포츠애널리틱스전공)</cp:lastModifiedBy>
  <cp:revision>21</cp:revision>
  <dcterms:created xsi:type="dcterms:W3CDTF">2025-03-04T13:45:11Z</dcterms:created>
  <dcterms:modified xsi:type="dcterms:W3CDTF">2025-03-05T04:05:37Z</dcterms:modified>
</cp:coreProperties>
</file>