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2" r:id="rId6"/>
    <p:sldId id="263" r:id="rId7"/>
    <p:sldId id="266" r:id="rId8"/>
    <p:sldId id="267" r:id="rId9"/>
    <p:sldId id="264" r:id="rId10"/>
    <p:sldId id="270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2DD1-B250-4594-AE05-0176F1F4A21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75C6B-FBA9-47FF-AFE1-0B8B256D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8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7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4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B5E7-183B-46BB-AB6C-7195E161E4B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lb.com/video/pitch-timer-demo-milb-vs-mlb?t=rule-changes&amp;?affiliateId=glossary&amp;_gl=1*13u4vvk*_ga*MzE1NTYxNDMuMTczNjE2NTYyMA..*_ga_N8YFCZLYSZ*MTc0MTE3MDUzMC4xNy4wLjE3NDExNzA1MzAuNjAuMC4yMjI5MDA3MjQ.*_gcl_au*MTE4NjkyMjA4OS4xNzM2MTY1NjI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야구 경기에서 투수의 피치 템포에 따른 경기력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35888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/>
              <a:t>스포츠애널리틱스학과</a:t>
            </a:r>
            <a:endParaRPr lang="en-US" altLang="ko-KR" dirty="0"/>
          </a:p>
          <a:p>
            <a:pPr algn="r"/>
            <a:r>
              <a:rPr lang="ko-KR" altLang="en-US" dirty="0"/>
              <a:t>석사과정 </a:t>
            </a:r>
            <a:r>
              <a:rPr lang="en-US" altLang="ko-KR" dirty="0"/>
              <a:t>3</a:t>
            </a:r>
            <a:r>
              <a:rPr lang="ko-KR" altLang="en-US" dirty="0"/>
              <a:t>학기 김태현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1595B-2DEC-C8E9-1516-06F7E6724438}"/>
              </a:ext>
            </a:extLst>
          </p:cNvPr>
          <p:cNvSpPr txBox="1"/>
          <p:nvPr/>
        </p:nvSpPr>
        <p:spPr>
          <a:xfrm>
            <a:off x="340399" y="599143"/>
            <a:ext cx="362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Proposal </a:t>
            </a:r>
            <a:r>
              <a:rPr lang="ko-KR" altLang="en-US" sz="2800" dirty="0"/>
              <a:t>연구 계획서</a:t>
            </a: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14369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62" y="2395919"/>
            <a:ext cx="4848838" cy="37810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99251"/>
            <a:ext cx="4911897" cy="377771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별 </a:t>
            </a:r>
            <a:r>
              <a:rPr lang="ko-KR" altLang="en-US" dirty="0" err="1" smtClean="0"/>
              <a:t>피치템포</a:t>
            </a:r>
            <a:r>
              <a:rPr lang="en-US" altLang="ko-KR" dirty="0" smtClean="0"/>
              <a:t>, ERA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4974" y="2026587"/>
            <a:ext cx="171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DIN" pitchFamily="50" charset="0"/>
              </a:rPr>
              <a:t>Pitch Tempo</a:t>
            </a:r>
            <a:endParaRPr lang="ko-KR" altLang="en-US" b="1" dirty="0">
              <a:latin typeface="DIN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29381" y="2026587"/>
            <a:ext cx="73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DIN" pitchFamily="50" charset="0"/>
              </a:rPr>
              <a:t>ERA</a:t>
            </a:r>
            <a:endParaRPr lang="ko-KR" altLang="en-US" b="1" dirty="0">
              <a:latin typeface="DIN" pitchFamily="50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610525" y="3624044"/>
            <a:ext cx="1652631" cy="1543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933963" y="3624044"/>
            <a:ext cx="1652631" cy="15435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5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그룹 간 평균 차이 분석</a:t>
            </a:r>
            <a:endParaRPr lang="ko-KR" altLang="en-US" dirty="0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378745"/>
              </p:ext>
            </p:extLst>
          </p:nvPr>
        </p:nvGraphicFramePr>
        <p:xfrm>
          <a:off x="838200" y="3234161"/>
          <a:ext cx="4371363" cy="90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워크시트" r:id="rId3" imgW="3067063" imgH="638039" progId="Excel.Sheet.12">
                  <p:embed/>
                </p:oleObj>
              </mc:Choice>
              <mc:Fallback>
                <p:oleObj name="워크시트" r:id="rId3" imgW="3067063" imgH="6380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234161"/>
                        <a:ext cx="4371363" cy="90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82259"/>
              </p:ext>
            </p:extLst>
          </p:nvPr>
        </p:nvGraphicFramePr>
        <p:xfrm>
          <a:off x="838200" y="4429285"/>
          <a:ext cx="5134762" cy="112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워크시트" r:id="rId5" imgW="3886353" imgH="847759" progId="Excel.Sheet.12">
                  <p:embed/>
                </p:oleObj>
              </mc:Choice>
              <mc:Fallback>
                <p:oleObj name="워크시트" r:id="rId5" imgW="3886353" imgH="8477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429285"/>
                        <a:ext cx="5134762" cy="1120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내용 개체 틀 2"/>
          <p:cNvSpPr txBox="1">
            <a:spLocks/>
          </p:cNvSpPr>
          <p:nvPr/>
        </p:nvSpPr>
        <p:spPr>
          <a:xfrm>
            <a:off x="2583110" y="2209523"/>
            <a:ext cx="1233881" cy="85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 smtClean="0">
                <a:latin typeface="DIN" pitchFamily="50" charset="0"/>
              </a:rPr>
              <a:t>2021</a:t>
            </a:r>
            <a:endParaRPr lang="en-US" altLang="ko-KR" sz="2400" dirty="0" smtClean="0">
              <a:latin typeface="DIN" pitchFamily="50" charset="0"/>
            </a:endParaRPr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563407"/>
              </p:ext>
            </p:extLst>
          </p:nvPr>
        </p:nvGraphicFramePr>
        <p:xfrm>
          <a:off x="6451833" y="3234161"/>
          <a:ext cx="4371363" cy="90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워크시트" r:id="rId7" imgW="3067063" imgH="638039" progId="Excel.Sheet.12">
                  <p:embed/>
                </p:oleObj>
              </mc:Choice>
              <mc:Fallback>
                <p:oleObj name="워크시트" r:id="rId7" imgW="3067063" imgH="638039" progId="Excel.Sheet.12">
                  <p:embed/>
                  <p:pic>
                    <p:nvPicPr>
                      <p:cNvPr id="14" name="개체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1833" y="3234161"/>
                        <a:ext cx="4371363" cy="909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69612"/>
              </p:ext>
            </p:extLst>
          </p:nvPr>
        </p:nvGraphicFramePr>
        <p:xfrm>
          <a:off x="6451600" y="4429125"/>
          <a:ext cx="51355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워크시트" r:id="rId9" imgW="3886353" imgH="847759" progId="Excel.Sheet.12">
                  <p:embed/>
                </p:oleObj>
              </mc:Choice>
              <mc:Fallback>
                <p:oleObj name="워크시트" r:id="rId9" imgW="3886353" imgH="847759" progId="Excel.Sheet.12">
                  <p:embed/>
                  <p:pic>
                    <p:nvPicPr>
                      <p:cNvPr id="16" name="개체 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51600" y="4429125"/>
                        <a:ext cx="5135563" cy="112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내용 개체 틀 2"/>
          <p:cNvSpPr txBox="1">
            <a:spLocks/>
          </p:cNvSpPr>
          <p:nvPr/>
        </p:nvSpPr>
        <p:spPr>
          <a:xfrm>
            <a:off x="8196743" y="2209523"/>
            <a:ext cx="1233881" cy="85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 smtClean="0">
                <a:latin typeface="DIN" pitchFamily="50" charset="0"/>
              </a:rPr>
              <a:t>2024</a:t>
            </a:r>
            <a:endParaRPr lang="en-US" altLang="ko-KR" sz="2400" dirty="0" smtClean="0">
              <a:latin typeface="DI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새로운 규칙 도입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  <a:hlinkClick r:id="rId2"/>
              </a:rPr>
              <a:t>투구 시간 </a:t>
            </a:r>
            <a:r>
              <a:rPr lang="ko-KR" altLang="en-US" dirty="0">
                <a:solidFill>
                  <a:srgbClr val="FF0000"/>
                </a:solidFill>
                <a:hlinkClick r:id="rId2"/>
              </a:rPr>
              <a:t>제한</a:t>
            </a:r>
            <a:r>
              <a:rPr lang="en-US" altLang="ko-KR" dirty="0"/>
              <a:t>, </a:t>
            </a:r>
            <a:r>
              <a:rPr lang="ko-KR" altLang="en-US" dirty="0" err="1"/>
              <a:t>수비시프트</a:t>
            </a:r>
            <a:r>
              <a:rPr lang="ko-KR" altLang="en-US" dirty="0"/>
              <a:t> 제한</a:t>
            </a:r>
            <a:r>
              <a:rPr lang="en-US" altLang="ko-KR" dirty="0"/>
              <a:t>, </a:t>
            </a:r>
            <a:r>
              <a:rPr lang="ko-KR" altLang="en-US" dirty="0"/>
              <a:t>베이스 크기 확대</a:t>
            </a:r>
            <a:endParaRPr lang="en-US" altLang="ko-KR" dirty="0"/>
          </a:p>
          <a:p>
            <a:pPr lvl="1"/>
            <a:r>
              <a:rPr lang="ko-KR" altLang="en-US" dirty="0"/>
              <a:t>도입 후 실제 경기 시간 감소</a:t>
            </a:r>
            <a:r>
              <a:rPr lang="en-US" altLang="ko-KR" dirty="0"/>
              <a:t>, </a:t>
            </a:r>
            <a:r>
              <a:rPr lang="ko-KR" altLang="en-US" dirty="0"/>
              <a:t>관중 수 증가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투수의 경기력 관련 연구 </a:t>
            </a:r>
            <a:r>
              <a:rPr lang="ko-KR" altLang="en-US" dirty="0" err="1"/>
              <a:t>多</a:t>
            </a:r>
            <a:endParaRPr lang="en-US" altLang="ko-KR" dirty="0"/>
          </a:p>
          <a:p>
            <a:pPr lvl="1"/>
            <a:r>
              <a:rPr lang="ko-KR" altLang="en-US" dirty="0"/>
              <a:t>투수의 골반조절이 경기력에 미치는 영향 </a:t>
            </a:r>
            <a:r>
              <a:rPr lang="en-US" altLang="ko-KR" dirty="0"/>
              <a:t>(Chaudhari, 2011)</a:t>
            </a:r>
          </a:p>
          <a:p>
            <a:pPr lvl="1"/>
            <a:r>
              <a:rPr lang="ko-KR" altLang="en-US" dirty="0"/>
              <a:t>투구 수 증가에 따른 하지기능 및 투구 능력의 변화 </a:t>
            </a:r>
            <a:r>
              <a:rPr lang="en-US" altLang="ko-KR" dirty="0"/>
              <a:t>(</a:t>
            </a:r>
            <a:r>
              <a:rPr lang="en-US" altLang="ko-KR" dirty="0" err="1"/>
              <a:t>Yangisawa</a:t>
            </a:r>
            <a:r>
              <a:rPr lang="en-US" altLang="ko-KR" dirty="0"/>
              <a:t>, 2018)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But, </a:t>
            </a:r>
            <a:r>
              <a:rPr lang="ko-KR" altLang="en-US" dirty="0" err="1"/>
              <a:t>피치템포나</a:t>
            </a:r>
            <a:r>
              <a:rPr lang="ko-KR" altLang="en-US" dirty="0"/>
              <a:t> 피치 클락 관련된 연구 부족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AA1876E6-F606-F046-4149-18C4398A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9918844" cy="365125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Chaudhari, A. M., McKenzie, C. S., Borchers, J. R., &amp; Best, T. M. (2011). Lumbopelvic control and pitching performance of professional baseball pitchers.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Journal of Strength &amp; Conditioning Research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25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(8), 2127-2132.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Yanagisawa, O., &amp; Taniguchi, H. (2018). Changes in lower extremity function and pitching performance with increasing numbers of pitches in baseball pitchers.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exercise rehabilitation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430.</a:t>
            </a:r>
            <a:b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073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피치 템포에 따른 </a:t>
            </a:r>
            <a:r>
              <a:rPr lang="ko-KR" altLang="en-US" dirty="0" smtClean="0">
                <a:solidFill>
                  <a:srgbClr val="0070C0"/>
                </a:solidFill>
              </a:rPr>
              <a:t>평균자책점</a:t>
            </a:r>
            <a:r>
              <a:rPr lang="en-US" altLang="ko-KR" dirty="0" smtClean="0">
                <a:solidFill>
                  <a:srgbClr val="0070C0"/>
                </a:solidFill>
              </a:rPr>
              <a:t>(ERA)</a:t>
            </a:r>
            <a:r>
              <a:rPr lang="ko-KR" altLang="en-US" dirty="0" smtClean="0"/>
              <a:t> </a:t>
            </a:r>
            <a:r>
              <a:rPr lang="ko-KR" altLang="en-US" dirty="0"/>
              <a:t>비교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피치 타이머 도입 전과 후의 </a:t>
            </a:r>
            <a:r>
              <a:rPr lang="ko-KR" altLang="en-US" dirty="0" smtClean="0">
                <a:solidFill>
                  <a:srgbClr val="0070C0"/>
                </a:solidFill>
              </a:rPr>
              <a:t>평균 구속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회전 수</a:t>
            </a:r>
            <a:r>
              <a:rPr lang="ko-KR" altLang="en-US" dirty="0" smtClean="0"/>
              <a:t>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342874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수</a:t>
            </a:r>
            <a:r>
              <a:rPr lang="ko-KR" altLang="en-US" dirty="0"/>
              <a:t>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ERA(Earned Run Average)</a:t>
            </a:r>
          </a:p>
          <a:p>
            <a:pPr lvl="1"/>
            <a:r>
              <a:rPr lang="ko-KR" altLang="en-US" dirty="0" err="1" smtClean="0"/>
              <a:t>피치템포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피치템포</a:t>
            </a:r>
            <a:r>
              <a:rPr lang="ko-KR" altLang="en-US" dirty="0" smtClean="0"/>
              <a:t> 데이터의 문제점</a:t>
            </a:r>
            <a:endParaRPr lang="en-US" altLang="ko-KR" dirty="0"/>
          </a:p>
          <a:p>
            <a:pPr lvl="1"/>
            <a:r>
              <a:rPr lang="ko-KR" altLang="en-US" dirty="0" err="1" smtClean="0"/>
              <a:t>분위수</a:t>
            </a:r>
            <a:r>
              <a:rPr lang="en-US" altLang="ko-KR" dirty="0" smtClean="0"/>
              <a:t>(Quantile)</a:t>
            </a:r>
            <a:r>
              <a:rPr lang="ko-KR" altLang="en-US" dirty="0" smtClean="0"/>
              <a:t>기준 그룹화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그룹 간 평균차이분석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74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/>
              <a:t>년 </a:t>
            </a:r>
            <a:r>
              <a:rPr lang="ko-KR" altLang="en-US" dirty="0" smtClean="0"/>
              <a:t>연속</a:t>
            </a:r>
            <a:r>
              <a:rPr lang="en-US" altLang="ko-KR" dirty="0"/>
              <a:t> </a:t>
            </a:r>
            <a:r>
              <a:rPr lang="ko-KR" altLang="en-US" dirty="0" smtClean="0"/>
              <a:t>한 </a:t>
            </a:r>
            <a:r>
              <a:rPr lang="ko-KR" altLang="en-US" dirty="0"/>
              <a:t>시즌 투구 수 </a:t>
            </a:r>
            <a:r>
              <a:rPr lang="en-US" altLang="ko-KR" dirty="0"/>
              <a:t>324(162 * 2)</a:t>
            </a:r>
            <a:r>
              <a:rPr lang="ko-KR" altLang="en-US" dirty="0"/>
              <a:t>개 </a:t>
            </a:r>
            <a:r>
              <a:rPr lang="ko-KR" altLang="en-US" dirty="0" smtClean="0"/>
              <a:t>이상 투구한 투수</a:t>
            </a:r>
            <a:endParaRPr lang="en-US" altLang="ko-KR" dirty="0"/>
          </a:p>
          <a:p>
            <a:pPr lvl="1"/>
            <a:r>
              <a:rPr lang="ko-KR" altLang="en-US" dirty="0" smtClean="0"/>
              <a:t>총 </a:t>
            </a:r>
            <a:r>
              <a:rPr lang="en-US" altLang="ko-KR" dirty="0" smtClean="0"/>
              <a:t>109</a:t>
            </a:r>
            <a:r>
              <a:rPr lang="ko-KR" altLang="en-US" dirty="0" smtClean="0"/>
              <a:t>명의 </a:t>
            </a:r>
            <a:r>
              <a:rPr lang="en-US" altLang="ko-KR" dirty="0" smtClean="0"/>
              <a:t>21~24</a:t>
            </a:r>
            <a:r>
              <a:rPr lang="ko-KR" altLang="en-US" dirty="0" smtClean="0"/>
              <a:t>시즌 데이터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피치템포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70C0"/>
                </a:solidFill>
              </a:rPr>
              <a:t>전체 중앙값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주자 유무에 따른 중앙값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경기력 지표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평균자책점</a:t>
            </a:r>
            <a:r>
              <a:rPr lang="en-US" altLang="ko-KR" dirty="0" smtClean="0"/>
              <a:t>(ERA)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glossary. MLB.com. https://www.mlb.com/glossary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8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ERA</a:t>
            </a:r>
            <a:endParaRPr lang="ko-KR" altLang="en-US" dirty="0"/>
          </a:p>
        </p:txBody>
      </p:sp>
      <p:sp>
        <p:nvSpPr>
          <p:cNvPr id="5" name="AutoShape 4" descr="data:image/png;base64,iVBORw0KGgoAAAANSUhEUgAAAjIAAAHHCAYAAACle7JuAAAAOnRFWHRTb2Z0d2FyZQBNYXRwbG90bGliIHZlcnNpb24zLjEwLjAsIGh0dHBzOi8vbWF0cGxvdGxpYi5vcmcvlHJYcgAAAAlwSFlzAAAPYQAAD2EBqD+naQAAuW1JREFUeJzs3Xd81eX5+P/X++yTvRfZAULYeyqyBFelYrXWXQdawUU/HVqt6M9Rrd+qbdEui7WIszhxArJB2SthZBOy9zg5+/3745BoTCDrZMH1fDzyyMk59/t+XydicuUe162oqqoihBBCCDEAafo6ACGEEEKIrpJERgghhBADliQyQgghhBiwJJERQgghxIAliYwQQgghBixJZIQQQggxYEkiI4QQQogBSxIZIYQQQgxYksgIIYQQYsCSREYI0eOWL1+OoiiUl5f3dShCiHOMJDJCnENee+01FEU548fOnTub2/7wtYCAAC666CLWrl17xv6rq6sxmUwoikJGRkZvvKVOcbvdvP7660yZMoWQkBD8/f0ZOnQoN998c4v3LoQ4d+j6OgAhhPc98cQTJCUltXp+8ODBLb6++OKLufnmm1FVlby8PF555RV+9KMf8dlnn7FgwYJW17/77rsoikJUVBRvvPEGTz75ZI+9h6647777WLFiBQsXLuSGG25Ap9Nx7NgxPvvsM5KTk5k6dWpfhyiE8DJJZIQ4B1166aVMnDix3XZDhw7lxhtvbP766quvZvjw4bz00kttJjKrVq3isssuIyEhgdWrV/erRKakpISXX36ZO++8k3/84x8tXnvxxRcpKyvro8iEED1JppaEEM3S0tIICwsjKyur1Wv5+fls2bKF6667juuuu46cnBy2b9/eqf7Ly8u59tprCQgIIDQ0lPvvvx+r1dr8+kUXXcSYMWPavDY1NbXN5KpJTk4OqqoyY8aMVq8pikJERESL56qrq3nggQeIi4vDaDQyePBgnn32Wdxud4t2zz//PNOnTyc0NBSz2cyECRN47733Wt3jq6++4oILLiAoKAg/Pz9SU1N5+OGHW7QpLS3l9ttvJzIyEpPJxJgxY/jPf/7Tok1ubi6KovD888/zj3/8g5SUFIxGI5MmTWLXrl1nfP9CnK9kREaIc1BNTU2rhbWKohAaGtrudVVVVaSkpLR67c0338TX15crrrgCs9lMSkoKb7zxBtOnT+9wXNdeey2JiYk888wz7Ny5kz//+c9UVVXx+uuvA3DTTTdx5513cvjwYUaOHNl83a5duzh+/DiPPPLIGftOSEgAPNNf11xzDT4+Pmdsa7FYuOiiizh16hR33XUX8fHxbN++nYceeoiioiJefPHF5rYvvfQSV155JTfccAN2u5233nqLa665hk8++YTLL78cgCNHjnDFFVcwevRonnjiCYxGI5mZmWzbtq25n8bGRmbNmkVmZiZLly4lKSmJd999l1tvvZXq6mruv//+FjGuXr2auro67rrrLhRF4bnnnmPRokVkZ2ej1+s7/D0X4pynCiHOGStXrlSBNj+MRmOLtoB6++23q2VlZWppaam6e/du9ZJLLlEB9Y9//GOrvkeNGqXecMMNzV8//PDDalhYmOpwONqN67HHHlMB9corr2zx/D333KMC6oEDB1RVVdXq6mrVZDKpv/nNb1q0u++++1RfX1+1vr7+rPe5+eabVUANDg5Wr7rqKvX5559XMzIyWrX7//6//0/19fVVjx8/3uL53/72t6pWq1Xz8/Obn7NYLC3a2O12deTIkeqcOXOan3vhhRdUQC0rKztjbC+++KIKqKtWrWrR17Rp01Q/Pz+1trZWVVVVzcnJUQE1NDRUraysbG774YcfqoD68ccfn/V7IMT5RhIZIc4hTYnMihUr1K+++qrFx4YNG1q0bSvZ0ev16q9//WvV5XK1aHvgwAEVUD/55JPm5w4dOtTquTNpSmS++OKLFs9nZGSogPrMM880P/fTn/5UjY+PV91ut6qqqup0OtXIyMgWSdSZuFwu9a9//as6fvz4Fu9rzpw5akFBQXO70aNHq5dccolaVlbW4mPdunWtko3vq6ysVMvKytRf/OIXalBQUPPzTd/3f/3rX62+d03mz5+vRkVFtXr9zTffbJGgNCUy99xzT6t7A+pLL73U7vdBiPOJrJER4hw0efJk5s2b1+Jj9uzZrdotXLiQr776irVr1zbXerFYLGg0LX80rFq1Cl9fX5KTk8nMzCQzMxOTyURiYiJvvPFGh+MaMmRIi69TUlLQaDTk5uY2P3fzzTc3r8cBWLduHSUlJdx0003t9q/RaFiyZAl79uyhvLycDz/8kEsvvZQNGzZw3XXXNbc7ceIEn3/+OeHh4S0+5s2bB3jWsjT55JNPmDp1KiaTiZCQEMLDw3nllVeoqalpbvPTn/6UGTNmcMcddxAZGcl1113HO++802K9TV5eHkOGDGn1vU1LS2t+/fvi4+NbfB0cHAxAVVVVu98HIc4nskZGiPNYbGxs8y/vyy67jLCwMJYuXcrs2bNZtGgRAKqq8uabb9LQ0MDw4cNb9VFaWkp9fT1+fn6dvr+iKK2eW7BgAZGRkaxatYqZM2eyatUqoqKimuPsqNDQUK688kquvPJKZs2axaZNm8jLyyMhIQG3283FF1/Mr3/96zavHTp0KABbtmzhyiuvZObMmbz88stER0ej1+tZuXIlq1evbm5vNpvZvHkzX3/9NWvXruXzzz/n7bffZs6cOXz55ZdotdpOxQ6c8RpVVTvdlxDnMklkhBDN7rrrLl544QUeeeQRrrrqKhRFYdOmTRQUFPDEE080jx40qaqqYvHixXzwwQcttnGfyYkTJ1rUt8nMzMTtdpOYmNj8nFar5frrr+e1117j2Wef5YMPPuDOO+/sUjLQZOLEiWzatImioiISEhJISUmhvr6+3eTof//7HyaTiS+++AKj0dj8/MqVK1u11Wg0zJ07l7lz5/KnP/2Jp59+mt/97nd8/fXXzJs3j4SEBA4ePIjb7W4xKnP06FHgu8XKQojOkaklIUQznU7HL3/5SzIyMvjwww+B76aVfvWrX/GTn/ykxcedd97JkCFDOjy9tGLFihZf/+UvfwE8dW++76abbqKqqoq77rqL+vr6DiVJxcXFpKent3rebrezfv16NBpNc0HAa6+9lh07dvDFF1+0al9dXY3T6QQ8SZWiKLhcrubXc3Nz+eCDD1pcU1lZ2aqfsWPHAmCz2QDPiFdxcTFvv/12cxun08lf/vIX/Pz8uOiii9p9j0KI1mRERohz0Geffdb8l/73TZ8+neTk5LNee+utt/L73/+eZ599lksvvZT//e9/XHzxxZhMpjbbX3nllbz00kuUlpa2qtXyQzk5OVx55ZVccskl7Nixg1WrVnH99de3qh0zbtw4Ro4cybvvvktaWhrjx49v5x1DQUEBkydPZs6cOcydO5eoqChKS0t58803OXDgAA888ABhYWEA/OpXv+Kjjz7iiiuu4NZbb2XChAk0NDRw6NAh3nvvPXJzcwkLC+Pyyy/nT3/6E5dccgnXX389paWlrFixgsGDB3Pw4MHmez/xxBNs3ryZyy+/nISEBEpLS3n55ZeJjY3lggsuAGDx4sX8/e9/59Zbb2XPnj0kJiby3nvvsW3bNl588UX8/f3bfY9CiDb09WpjIYT3nG37NaCuXLmyuS2gLlmypM1+li9frgLq//73PxVQX3311TPec+PGje3upmnatZSenq7+5Cc/Uf39/dXg4GB16dKlamNjY5vXPPfccyqgPv300x1677W1tepLL72kLliwQI2NjVX1er3q7++vTps2Tf3nP//ZvAuqSV1dnfrQQw+pgwcPVg0GgxoWFqZOnz5dff7551W73d7c7tVXX1WHDBmiGo1GddiwYerKlSub30+T9evXqwsXLlRjYmJUg8GgxsTEqD/72c9abe8uKSlRf/7zn6thYWGqwWBQR40a1eK/iap+t2uprS3wgPrYY4916PshxPlCUVVZOSaE6H9eeuklHnzwQXJzc1vt4BFCiCaSyAgh+h1VVRkzZgyhoaF8/fXXfR2OEKIfkzUyQoh+o6GhgY8++oivv/6aQ4cONS84FkKIM5ERGSFEv5Gbm0tSUhJBQUHcc889PPXUU30dkhCin5NERgghhBADltSREUIIIcSAJYmMEEIIIQasc36xr9vtprCwEH9//zbPdRFCCCFE/6OqKnV1dcTExLQ6bPX7zvlEprCwkLi4uL4OQwghhBBdcPLkSWJjY8/4+jmfyDSV/T558iQBAQF9HI0QQgghOqK2tpa4uLh2j+845xOZpumkgIAASWSEEEKIAaa9ZSGy2FcIIYQQA5YkMkIIIYQYsCSREUIIIcSAdc6vkRFCCCG8zeVy4XA4+jqMAU2v16PVarvdjyQyQgghRAepqkpxcTHV1dV9Hco5ISgoiKioqG7VeZNERgghhOigpiQmIiICHx8fKbTaRaqqYrFYKC0tBSA6OrrLfUkiI4QQQnSAy+VqTmJCQ0P7OpwBz2w2A1BaWkpERESXp5lksa8QQgjRAU1rYnx8fPo4knNH0/eyO+uNJJERQgghOkGmk7zHG99LSWSEEEIIMWBJIiOEEEKIAUsSGSGEEKIPlJWV8Ytf/IL4+HiMRiNRUVEsWLCAbdu29XVoA4rsWhJCCCH6wNVXX43dbuc///kPycnJlJSUsH79eioqKvo6tAFFRmSEEEKIXlZdXc2WLVt49tlnmT17NgkJCUyePJmHHnqIK6+8srnNHXfcQXh4OAEBAcyZM4cDBw4095GVlcXChQuJjIzEz8+PSZMmsW7duhb3efnllxkyZAgmk4nIyEh+8pOfNL9ms9m47777iIiIwGQyccEFF7Br167m1zdu3IiiKKxfv56JEyfi4+PD9OnTOXbsWA9/dzpHRmSE6Ib8/HzKy8u93m9YWBjx8fFe71cI0T/4+fnh5+fHBx98wNSpUzEaja3aXHPNNZjNZj777DMCAwP5+9//zty5czl+/DghISHU19dz2WWX8dRTT2E0Gnn99df50Y9+xLFjx4iPj2f37t3cd999/Pe//2X69OlUVlayZcuW5v5//etf87///Y///Oc/JCQk8Nxzz7FgwQIyMzMJCQlpbve73/2O//f//h/h4eHcfffd3Hbbbf1r+ks9x9XU1KiAWlNT09ehiHNMXl6e6uNjVgGvf/j4mNW8vLy+fotCiO9pbGxU09PT1cbGRq/0995776nBwcGqyWRSp0+frj700EPqgQMHVFVV1S1btqgBAQGq1WptcU1KSor697///Yx9jhgxQv3LX/6iqqqq/u9//1MDAgLU2traVu3q6+tVvV6vvvHGG83P2e12NSYmRn3uuedUVVXVr7/+WgXUdevWNbdZu3atCnjte3C272lHf3/LiIwQXVReXo7F0siqh68lLT7ca/1m5Jdx49PvUF5eLqMyQpzDrr76ai6//HK2bNnCzp07+eyzz3juuef417/+RUNDA/X19a0qCDc2NpKVlQVAfX09y5cvZ+3atRQVFeF0OmlsbCQ/Px+Aiy++mISEBJKTk7nkkku45JJLuOqqq/Dx8SErKwuHw8GMGTOa+9br9UyePJmMjIwW9xw9enTz46ajBEpLS/vNzydJZIToprT4cMYPHdTXYQghBiCTycTFF1/MxRdfzKOPPsodd9zBY489xj333EN0dDQbN25sdU1QUBAA//d//8dXX33F888/z+DBgzGbzfzkJz/BbrcD4O/vz969e9m4cSNffvklv//971m+fHmLdTAdodfrmx83FbBzu91de8M9QBb7CiGEEP3E8OHDaWhoYPz48RQXF6PT6Rg8eHCLj7CwMAC2bdvGrbfeylVXXcWoUaOIiooiNze3RX86nY558+bx3HPPcfDgQXJzc9mwYQMpKSkYDIYWa10cDge7du1i+PDhvfmWu01GZIQQQoheVlFRwTXXXMNtt93G6NGj8ff3Z/fu3Tz33HMsXLiQefPmMW3aNH784x/z3HPPMXToUAoLC1m7di1XXXUVEydOZMiQIaxZs4Yf/ehHKIrCo48+2mKk5JNPPiE7O5uZM2cSHBzMp59+itvtJjU1FV9fX37xi1/wq1/9ipCQEOLj43nuueewWCzcfvvtffid6TxJZIQQQohe5ufnx5QpU3jhhRea16vExcVx55138vDDD6MoCp9++im/+93v+PnPf05ZWRlRUVHMnDmTyMhIAP70pz9x2223MX36dMLCwvjNb35DbW1t8z2CgoJYs2YNy5cvx2q1MmTIEN58801GjBgBwB/+8Afcbjc33XQTdXV1TJw4kS+++ILg4OA++Z50laKqqtrXQfSk2tpaAgMDqampISAgoK/DEeeQvXv3MmHCBPb8bYlX18jsPX6KCXevYM+ePYwfP95r/QohusdqtZKTk0NSUhImk6mvwzknnO172tHf37JGRgghhBADliQyQgghhBiwJJERQgghxIAliYwQQgghBixJZIQQQggxYEkiI4QQQogBSxIZIYQQQgxYUhBPiH7qhwe3dVdYWFi/OeRNCCG8RRIZIfqZuvp6AG688Uav9utjNpNx9KgkM0KIc4okMkL0M1arFYDfXnY5806XEu+u48XF3PPf1ykvL5dERggvy8/Pp7y8vNfuJ6OrLUkiI0Q/lRAWyui4uL4OQwhxFvn5+QxLS6PRYum1e5p9fDiakdHhZOaZZ55hzZo1HD16FLPZzPTp03n22WdJTU1tbmO1WvnlL3/JW2+9hc1mY8GCBbz88svN5zodOHCAP/zhD2zdupXy8nISExO5++67uf/++5v7KCoq4pe//CW7d+8mMzOT++67jxdffNGr770tksgIIYQQXVReXk6jxcINv/kjkfEpPX6/kvws3nj2V50aXd20aRNLlixh0qRJOJ1OHn74YebPn096ejq+vr4APPjgg6xdu5Z3332XwMBAli5dyqJFi9i2bRsAe/bsISIiglWrVhEXF8f27dtZvHgxWq2WpUuXAmCz2QgPD+eRRx7hhRde6JlvQBskkRFCCCG6KTI+hdgh3pkK9rbPP/+8xdevvfYaERER7Nmzh5kzZ1JTU8Orr77K6tWrmTNnDgArV64kLS2NnTt3MnXqVG677bYWfSQnJ7Njxw7WrFnTnMgkJiby0ksvAfDvf/+7F96Zh2y/FkIIIc4jNTU1AISEhACe0RaHw8G8efOa2wwbNoz4+Hh27Nhx1n6a+uhLMiIjhBBCnCfcbjcPPPAAM2bMYOTIkQAUFxdjMBgICgpq0TYyMpLi4uI2+9m+fTtvv/02a9eu7emQ2yWJjBBCCHGeWLJkCYcPH2br1q1d7uPw4cMsXLiQxx57jPnz53sxuq6RqSUhhBDiPLB06VI++eQTvv76a2JjY5ufj4qKwm63U11d3aJ9SUkJUVFRLZ5LT09n7ty5LF68mEceeaQ3wm6XJDJCCCHEOUxVVZYuXcr777/Phg0bSEpKavH6hAkT0Ov1rF+/vvm5Y8eOkZ+fz7Rp05qfO3LkCLNnz+aWW27hqaee6rX42yNTS0IIIcQ5bMmSJaxevZoPP/wQf3//5nUvgYGBmM1mAgMDuf3221m2bBkhISEEBARw7733Mm3aNKZOnQp4ppPmzJnDggULWLZsWXMfWq2W8PDw5nvt378fgPr6esrKyti/fz8Gg4Hhw4f32PuTREYIIYToppL8rH57n1deeQWAWbNmtXh+5cqV3HrrrQC88MILaDQarr766hYF8Zq89957lJWVsWrVKlatWtX8fEJCArm5uc1fjxs3rvnxnj17WL16das23iaJjBBCCNFFYWFhmH18eOPZX/XaPc0+PoSFhXW4vaqq7bYxmUysWLGCFStWtPn68uXLWb58uVfu5W2SyAghhBBdFB8fz9GMDDlrqQ9JIiPOG94+2C0jI8NrfQkhBq74+HhJLPqQJDLivJCfn09a2jAslkav911XX+/1PoUQQnSMJDLivFBeXo7F0siqh68lLT68/Qs64NNvj/Pov7/CarV6pT8hhBCdJ4mMOK+kxYczfuggr/SVkV/mlX6EEEJ0nRTEE0IIIcSAJYmMEEIIIQYsSWSEEEIIMWBJIiOEEEKIAUsW+wohhBDd4O0aVe2RgngtSSIjhBBCdFFP1qg6Ex8fMxkZRzuczDzzzDOsWbOGo0ePYjabmT59Os8++yypqanNbaxWK7/85S956623Wpy1FBkZCcCBAwf4wx/+wNatWykvLycxMZG7776b+++/v7mPNWvW8Morr7B//35sNhsjRoxg+fLlLFiwwLvfgB+QREYIIYToop6oUXU2Gfll3Pj0O5SXl3c4kdm0aRNLlixh0qRJOJ1OHn74YebPn096ejq+vr4APPjgg6xdu5Z3332XwMBAli5dyqJFi9i2bRvgOQAyIiKCVatWERcXx/bt21m8eDFarZalS5cCsHnzZi6++GKefvppgoKCWLlyJT/60Y/45ptvWhwm6W2SyAghhBDd5M0aVd72+eeft/j6tddeIyIigj179jBz5kxqamp49dVXWb16NXPmzAE8J2OnpaWxc+dOpk6dym233daij+TkZHbs2MGaNWuaE5kXX3yxRZunn36aDz/8kI8//rhHE5k+Xez7zDPPMGnSJPz9/YmIiODHP/4xx44da9HGarWyZMkSQkND8fPz4+qrr6akpKSPIhZCCCEGtpqaGgBCQkIAz2iLw+Fg3rx5zW2GDRtGfHw8O3bsOGs/TX20xe12U1dXd9Y23tCniUzTcNfOnTv56quvcDgczJ8/n4aGhuY2Dz74IB9//DHvvvsumzZtorCwkEWLFvVh1EIIIcTA5Ha7eeCBB5gxYwYjR44EoLi4GIPBQFBQUIu2kZGRFBcXt9nP9u3befvtt1m8ePEZ7/X8889TX1/Ptdde67X429KnU0veGO4SQgghRMcsWbKEw4cPs3Xr1i73cfjwYRYuXMhjjz3G/Pnz22yzevVqHn/8cT788EMiIiK6fK+O6Fd1ZLw13CWEEEKIlpYuXconn3zC119/TWxsbPPzUVFR2O12qqurW7QvKSkhKiqqxXPp6enMnTuXxYsX88gjj7R5n7feeos77riDd955p8Xv757SbxIZbw132Ww2amtrW3wIIYQQ5ytVVVm6dCnvv/8+GzZsICkpqcXrEyZMQK/Xs379+ubnjh07Rn5+PtOmTWt+7siRI8yePZtbbrmFp556qs17vfnmm/z85z/nzTff5PLLL++ZN/QD/WbXkjeGu8CzgPjxxx/3UlRCCCHEwLZkyRJWr17Nhx9+iL+/f/NAQGBgIGazmcDAQG6//XaWLVtGSEgIAQEB3HvvvUybNq15Ccfhw4eZM2cOCxYsYNmyZc19aLVawsM9285Xr17NLbfcwksvvcSUKVOa2zTdo6f0i0Smabhr8+bNZxzu+v6oTFvDXU0eeughli1b1vx1bW0tcXFxPRa7EEIIkZFf1m/v88orrwAwa9asFs+vXLmSW2+9FYAXXngBjUbD1Vdf3aIgXpP33nuPsrIyVq1axapVq5qfT0hIIDc3F4B//OMfOJ1OlixZwpIlS5rb3HLLLbz22mudjruj+jSRUVWVe++9l/fff5+NGzeedbjr6quvBtoe7vo+o9GI0Wjs8diFEEKIsLAwfHzM3Pj0O712Tx8fM2FhYR1ur6pqu21MJhMrVqxgxYoVbb6+fPlyli9fftY+Nm7c2OGYvKlPExlvDHcJIYQQfSU+Pp6MjKNy1lIf6tNExhvDXUIIIURfio+Pl8SiD/X51FJ72hvuEkIIIcT5q99svxZCCCGE6CxJZIQQQggxYEkiI4QQQogBSxIZIYQQQgxYksgIIYQQYsCSREYIIYQQA1a/OKJACCGEGKjy8/OlIF4fkkRGCCGE6KL8/HyGpQ2j0dLYa/c0+5g5mnG0w8nMM888w5o1azh69Chms5np06fz7LPPkpqa2tzGarXyy1/+krfeeqtF8dnIyEgADhw4wB/+8Ae2bt1KeXk5iYmJ3H333dx///3NfWzdupXf/OY3HD16FIvFQkJCAnfddRcPPvigd78BPyCJjBBCCNFF5eXlNFoaueWpW4hKavswY28qzinmP7/7D+Xl5R1OZDZt2sSSJUuYNGkSTqeThx9+mPnz55Oeno6vry8ADz74IGvXruXdd98lMDCQpUuXsmjRIrZt2wbAnj17iIiIYNWqVcTFxbF9+3YWL16MVqtl6dKlAPj6+rJ06VJGjx6Nr68vW7du5a677sLX15fFixf3zDcESWSEEEKIbotKiiI+rX9O93z++ectvn7ttdeIiIhgz549zJw5k5qaGl599VVWr17NnDlzAM9RQWlpaezcuZOpU6dy2223tegjOTmZHTt2sGbNmuZEZty4cYwbN665TWJiImvWrGHLli09msjIYl8hhBDiPFJTUwNASEgI4BltcTgczJs3r7nNsGHDiI+PZ8eOHWftp6mPtuzbt4/t27dz0UUXeSnytsmIjBBCCHGecLvdPPDAA8yYMYORI0cCUFxcjMFgICgoqEXbyMhIiouL2+xn+/btvP3226xdu7bVa7GxsZSVleF0Olm+fDl33HGH19/H90kiI4QQQpwnlixZwuHDh9m6dWuX+zh8+DALFy7kscceY/78+a1e37JlC/X19ezcuZPf/va3DB48mJ/97GfdCfusJJERQgghzgNLly7lk08+YfPmzcTGxjY/HxUVhd1up7q6usWoTElJCVFRLRcwp6enM3fuXBYvXswjjzzS5n2SkpIAGDVqFCUlJSxfvrxHExlZIyOEEEKcw1RVZenSpbz//vts2LChOdFoMmHCBPR6PevXr29+7tixY+Tn5zNt2rTm544cOcLs2bO55ZZbeOqppzp0b7fbjc1m884bOQMZkRFCCCG6qTin7bUk/eE+S5YsYfXq1Xz44Yf4+/s3r3sJDAzEbDYTGBjI7bffzrJlywgJCSEgIIB7772XadOmMXXqVMAznTRnzhwWLFjAsmXLmvvQarWEh4cDsGLFCuLj4xk2bBgAmzdv5vnnn+e+++7zxls/I0lkhBBCiC4KCwvD7GPmP7/7T6/d0+xjJiwsrMPtX3nlFQBmzZrV4vmVK1dy6623AvDCCy+g0Wi4+uqrWxTEa/Lee+9RVlbGqlWrWLVqVfPzCQkJ5ObmAp7Rl4ceeoicnBx0Oh0pKSk8++yz3HXXXV17ox0kiYwQQgjRRfHx8RzNONqvjyhQVbXdNiaTiRUrVrBixYo2X1++fDnLly8/ax/33nsv9957b4fj8hZJZIQQQohuiI+Pl7OP+pAs9hVCCCHEgCWJjBBCCCEGLElkhBBCCDFgSSIjhBBCiAFLFvsK4S2qChUnoDIbLBXgsIBfFATFQdgw0Jv6OkIhhDjnSCIjhDfUFkLWBqgtaPm8pQJKj0DOZhg8D8LTQFH6JkYhhDgHSSIjRDdFu0/Bvs8BFTQ6iB4L/tGgM0FdIZRmQGMlZHwEZccg7UeedkIIIbpNfpoK0Q2LJ+gZ7Tro+SJ8GKTMBaP/dw1CUyB+OuTv8HyUH4N0Fwy/CjTavglaCCHOIZLICNFFiUohN1xh9nwxaAKkzGt72kijhcQLIDAWDr8HFZme0ZnhC0GR9fZCDHT5+fn9urLvuU4SGSG6wlLBZO0RAHI1iSSeKYn5vuBEGLEIDv/PMzKTt92T4AghBqz8/HzShg3D0tjYa/f0MZvJOHq0w8nMM888w5o1azh69Chms5np06fz7LPPkpqa2tzGarXyy1/+krfeeqvFWUuRkZEAHDhwgD/84Q9s3bqV8vJyEhMTufvuu7n//vvbvOe2bdu46KKLGDlyJPv37+/2ez4bSWSE6CyXA9I/QK+4WJ/txDl0GIkdXcAbkgypl8LRTyBvmye5CYzt0XCFED2nvLwcS2MjL990M0Ojonr8fseLi7nnv69TXl7e4URm06ZNLFmyhEmTJuF0Onn44YeZP38+6enp+Pr6AvDggw+ydu1a3n33XQIDA1m6dCmLFi1i27ZtAOzZs4eIiAhWrVpFXFwc27dvZ/HixWi1WpYuXdriftXV1dx8883MnTuXkpIS734D2iCJjBCdlbMRGspoVA3c+H4dr/22k7uQIkdCZY5nN1PGRzDxNs/CYCHEgDU0KorRcXF9HUabPv/88xZfv/baa0RERLBnzx5mzpxJTU0Nr776KqtXr2bOnDmA52TstLQ0du7cydSpU7ntttta9JGcnMyOHTtYs2ZNq0Tm7rvv5vrrr0er1fLBBx/06HsDKYgnROfUl8KpvQDscI2iuL79U2XbNGQ+mILAVgvZG70WnhBCtKempgaAkJAQwDPa4nA4mDdvXnObYcOGER8fz44dO87aT1MfTVauXEl2djaPPfZYD0TeNklkhOgoVYXMdYAKYakUqeFd70tnhNTLPI+L9kN9zw+/CiGE2+3mgQceYMaMGYwcORKA4uJiDAYDQUFBLdpGRkZSXFzcZj/bt2/n7bffZvHixc3PnThxgt/+9resWrUKna73JnwkkRGio8qPQU2+pwZMypzu9xcU7ymQB54ESe3i6I4QQnTQkiVLOHz4MG+99VaX+zh8+DALFy7kscceY/78+QC4XC6uv/56Hn/8cYYOHeqtcDtE1sgI0RFuF2R/7XkcNwVMgd7pN3mW51iDmpOeRCl8mHf6FUKIH1i6dCmffPIJmzdvJjb2u00GUVFR2O12qqurW4zKlJSUEPWDBczp6enMnTuXxYsX88gjjzQ/X1dXx+7du9m3b1/zmhm3242qquh0Or788svm9TfeJiMyQnRE6RGw1oDBF+Kmeq9fU6AnMQLI2QSq23t9CyEEoKoqS5cu5f3332fDhg0kJSW1eH3ChAno9XrWr1/f/NyxY8fIz89n2rRpzc8dOXKE2bNnc8stt/DUU0+16CMgIIBDhw6xf//+5o+7776b1NRU9u/fz5QpU3rs/cmIjBDtUd2eqrwAsZNBq/du/3FTPAuIG6s8xxkIIQac42dYS9If7rNkyRJWr17Nhx9+iL+/f/O6l8DAQMxmM4GBgdx+++0sW7aMkJAQAgICuPfee5k2bRpTp3r+cDt8+DBz5sxhwYIFLFu2rLkPrVZLeHg4Go2mec1Nk4iICEwmU6vnvU0SGSHaU3bUk2TozBAzzvv9aw0QN9kzIpO/HdRJ3r+HEKJHhIWF4WM2c89/X++1e/qYzYSFhXW4/SuvvALArFmzWjy/cuVKbr31VgBeeOEFNBoNV199dYuCeE3ee+89ysrKWLVqFatWrWp+PiEhgdzc3C6/F2+QREaIs1FVTwVegNhJnqSjJ8SMh5PfgKWCSG3v/GUnhOi++Ph4Mo4e7ddHFKgd2EhgMplYsWIFK1asaPP15cuXs3z58g7fs6vXdIUkMkKcTWUWWMpBa4RB43vuPjojDJoIeVtJcWX13H16QE+cMyNnyYiBJD4+Xv699iFJZIQ4m0JP8TuiR/d89d3YiVDwLf6uOuYmDYyTsfPz8xmWlkajxeLVfs0+PhzNyJBfDkKIdkkiI8SZNFZBZbbncUwPjsY00ZkgahSc2sN9UwwU9vwdu628vJxGi4UbfvNHIuNTvNJnSX4Wbzz7q06dJSOEOH9JIiPEmRTu83wOTgZzcO/cM2YCnNrDFUN1vFXQ0Dv39ILI+BRih4zo6zCEEOchqSMjRFtcDig+6Hnck2tjfsgnhDIlHI2iMCIgu/fuK4TosI4snhUd443vpSQyQrSlLAOcVk/BupDkXr11viYBgGH+eaDaevXeQogz0+s9NaQsXl4Tdj5r+l42fW+7QqaWhGhL02hM9FhQejffL1fCOFbuIjUMTLaDWE1SV0aI/kCr1RIUFERpaSkAPj4+KIrSx1ENTKqqYrFYKC0tJSgoCK226xscJJER4ocaq6GmAFAgsmcrUrZJUfjnXgfPz9disu2RREaIfqTp7KGmZEZ0T1BQUKvznDpLEhkhfqjkkOdzcCIY/fskhP8edPDsxWb0zpNonSW4dJF9EocQoiVFUYiOjiYiIgKHw9HX4Qxoer2+WyMxTSSREeL7VBVKDnse98VozGmlDSr5liiSfIsw2fbQoLusz2IRQrSm1Wq98ktYdJ8s9hXi+2pOek651hogbGifhpJR51n0a7LtA9XZp7EIIUR/JYmMEN/XNBoTnub9U6476WRjBC7FH41qwWA/2qexCCFEfyWJjBBN3E4oO+Z5HNn3xd1UNNhMnho2Jtu+Po5GCCH6J0lkhGhSmQMuGxj8ITCur6MBwGoYC4DBcRzFLbUrhBDihySREaJJ2enpm/BU6Ce1IVy6CBzaaBTcGO2H+jocIYTod2TXkhDgOZKg4oTncXha38ZyWn5FBQdPniRel8AQQxGu2m85WBbTpb5OlBR7OTohhOgfJJERAqAqG1x2MAZAQNeSBW+xNHqmkJ5Zu5Zn1q4lxl/h5IN+BGmLue0ffyS/putnkxQVFXkrTCGE6BckkRECoLRpWmlYn08r2W2e85VmzE9jwqQUADLVAwxVavjrvaNYp8Z3us/MrCI+fWsP1dXV3gxVCCH6nCQyQrgcUJHpedxPppUAAkJ8iI0PBSC7IZmhNfuYaqzkaMS4TvdVWVfv7fCEEKJfkERGiKoccDs800r+3Tvzo6ccN8dwcc1+wp21pOQV4qzSonG5URWF6mg/aiJ9UTX9Y4GyEEL0JklkhCg/vcg3bGifTyudiaZOpbLWj/CAOi48mk75kZZnQDkMWk6ODOfElBgc5r4t5CeEEL1JEhlxflPd300rhQ3p21jaoHG6SdlVyOBvC3HEa2EK+CVYOWyNx6nXoLO7CDlVh8HmInlvMXGHyzg+PZaccZH9NikTQghvkkRGnN9qToKzEXTmflMEr4mvQ2XqexmEFHrWt+Sp4USqNZgDHGRfFk2l/vSojFslPK+GYVtPElhmYcTGPAKL6zl4cTJuvZSKEkKc2+SnnDi/lR/3fA4bDEr/+d8hUW/gvuONhBTWYzdq2XP5YLZeNYI8UwQAqdZT3zXWKJQlBbHlxpEcnpWAW4HYoxVMezcdnVUOmxRCnNv6z09uIXqbqn63Pia0b0+6/j69xclr8XGE2VUaAo1sv24ERamhoCgcNQ8CILXxVOsLFYXc8VF8c/Uw7CYdwcUNTPrwOBqHu5ffgRBC9B5JZMT5q74EbLWg0UNwYl9HA4Cz3kryzlIidHqKTArbfjaC+lBz8+uZpmhcKIQ7awl21rXZR0V8IDuuScNh1BJ6qo7xn55AcXe9iJ4QQvRnksiI81dlludzSBJo+36nj9vhouDlDRgbnBQ5HPwzxYTdp2VcNo2Bk8ZwAAZbz1ylty7ch10Lh+LSKkRlVTPrhNSREUKcm/o0kdm8eTM/+tGPiImJQVEUPvjggxav33rrrSiK0uLjkksu6ZtgxbmnoimRSenbOE4r+2AvjTnlOPUa7iw4SY2h7f89T5iiARjSePbjBipjA9h/qee9Tctt4AIfX+8GLIQQ/UCfJjINDQ2MGTOGFStWnLHNJZdcQlFRUfPHm2++2YsRinOW3QJ1hZ7HIcl9GwtQd+AklRsyADg5NoRsu/2MbTNPJzIxjkp8XNaz9ls0NJTcMZEAPBMdjb6u7ekoIYQYqPp0+/Wll17KpZdeetY2RqORqKj+WW1VDGBV2Z7PfhFg9D972x7mqGqg8PVtAITMHc5Bn7NPA9VrzRTpg4h2VJNiLeaQb+JZ26dfFI85u4LIOtB98gnqXXehSI0ZIcQ5ot/Xkdm4cSMREREEBwczZ84cnnzySUJDQ8/Y3mazYTt96B5AbW1tb4QpBhovTitVV1d1+VRpVVVpePsAbosdbUwArqnR1G3d2+51maZooh3VDLYWtZvIuHUaPhgdxM+3lBKYmcXBV17BNXVql+L9oYyMDK/0I4QQXdWvE5lLLrmERYsWkZSURFZWFg8//DCXXnopO3bsQKvVtnnNM888w+OPP97LkYoBRXV7zleCbiUyFosFgA0bviZj16Yu9RFr9WFGdSQuVD6zpVP76gGK6jzbpW1OxxmvyzTFcGFdBom2UvRuJw7N2f9XLjC6+WdlJUvCwqj50wtcnpNNvdt727Lr62UxsRCib/TrROa6665rfjxq1ChGjx5NSkoKGzduZO7cuW1e89BDD7Fs2bLmr2tra4mL618VW0Ufqy0EpxV0JgiI6XI3Nrtn5C9+RDxTJiV0+nrF6ibyzVLATcNEf0ZPmQzA1u2ZsDcfh9t1xmvLdf5Ua30JcjWQaCvhxOn6Mmdidzn5Z2UF10dGEg58ffF8akaP7nTMP7TuyBH+8OlarNazr9URQoie0q8TmR9KTk4mLCyMzMzMMyYyRqMRo9HYy5GJAaV523WyV6r5mnxMBIYFdvo6w6fFaC1u3KEGNAsGEajzxGL0MbR/saJwwhTNpIZMhliL2k1kAOyqSnp0NDMKCvDNy2PQ1KnozjJN2xEnSoq7db0QQnTXgKojU1BQQEVFBdHR0X0dihjIKr6XyPQRpcyGfncVALbLo0DX+f8Vm3YvJVuLUdSOTROV+/hgSE4GVaVh585O31MIIfqbPk1k6uvr2b9/P/v37wcgJyeH/fv3k5+fT319Pb/61a/YuXMnubm5rF+/noULFzJ48GAWLFjQl2GLAUzvskBDqeeL4L5LZIxflaKo4Ez1w5XUtfoupwwhWDQGzKqDWHtFh6/znTYNFAVHbi6OU20cdSCEEANInyYyu3fvZty4cYwbNw6AZcuWMW7cOH7/+9+j1Wo5ePAgV155JUOHDuX2229nwoQJbNmyRaaORJcF2E7/4vaPAYNPn8SgzapHd6IeVQO2iyO63I+qaMgyekoTnK3Kb6v7BwVhGjECgIbt21FVOb5ACDFw9ekamVmzZp31h+gXX3zRi9GI80Fg06nRoX1UzVdVMazzjAg5JgWjhnYvKc80RTOqMZ8h1iK+DhgFHawP4zNpEtajR3GWlmLPycGY3PdFAYUQoisG1BoZIbrDoAV/++mRiz46lkCbUYe22IZq0GCfGdbt/nKNETgULYEuC+HOjtdM0vj4YB4zBgDL7t0yKiOEGLAkkRHnjQvitWhVJ+h9wS+y9wNQVQwbywFwTA0Bn+4PiDo1OnKNnumpIdbCTl1rHjMGdDpcZWU48vK6HYsQQvQFSWTEeePyIacTh9DkDk/BeJPuSB3aMhuqSYN9WojX+s00edbJJFs7txVaYzZjHjkSkFEZIcTAJYmMOG9cOvh0ItMX00puFcOmMgDs00LB1HZl6q7IOb3gN9pRjW87h0j+kHnsWNBqcZaU4Cgo8FpMQgjRWySREecFfWMZaeFaVBQISuz1+2uP1qEpt6OaNDimBHu17watiWJ9EABJtpJOXavx9cU0fDgAjfv2eTUuIYToDZLIiPOCf9luACz6ENCbevfmqophq6fOi2NKCBi9NxrTJNvYteklOD0qoyg4Tp7EWV7u5ciEEKJnSSIjzgsBpxOZWmPvV4XW5ljQFllRdQr2yd4djWmSZfIsXk60laLpYJXfJtqAAE+1X6DxwAGvxyaEED1pQJ21JESXuN34l+0F4GSjDxR1vHjc2dTX1XWonX7b6dGY8UGd2qlUX9VIQX7HKvaeQuXHWj3+ODAWZHNCbZkwVZc3nPV689ix2LOysB0/ju/UqWh8u1ZtWAghepskMuLcV3IYvb2aervKa19uIsJvi1e6PVTiOZ3a6XKesY2msBFddgOqAo5pHTugsbreAcC+r7PZ93V2h+MZu9DErWMN2L7dzZ+/tLXdt8XS5vP6qCh0UVE4i4tpPHQI36lTO3xfIYToS5LIiHNf9tcAbMp1Mm3IEGYke6eGzD+3n4CjBbjdrjO20e+sBMA5MgA1SN+hfhusnv5iZy0gdWRqh+PJN+QCG7lmcjifDV3U4rWc41lkf7mWBrv9jNebx46l7vPPsR45gs/EiSg6+fEghOj/5CeVOPdleRKZr7JdzBnhQ2RAoFe69TWcPTFR6hzojniq7Tqmdr5ujCkohOBBgzrcPksNxWnbTLy2lmHRPpRovpteKiqvbvd6Q1ISGj8/3PX12DIzMQ0b1umYhRCit8liX3Fuc1ghfwcAX2WfeQqoJ+h3VaG4wRVvxh1j7vH7WRQTRzVxAIx3Z3b6ekWjaT5M0nrokFdjE0KIniKJjDi3ndwJTisWbSDpZZ3bzdMtDjf63dUA2LswGtNVezWDga4lMoCnpoxGg7O0FEdpqTdDE0KIHiGJjDi3nZ5WKvbp3WkS3aEalEYX7iA9rlT/XrvvntOJzAh3Hib1zOthzkTj44NxsKcPGZURQgwEksiIc9vphb5FvZnIqCr6b6sAcEwKBk3vnetUqIRSrAShx8VId06X+jCNGgWA7cQJ3NbOHXkghBC9TRIZce5qqICig0DvjshoChrRlthQdQqOcUG9dl8AFKV5emlCF6eXdJGRaENDweXCduKEN6MTQgivk0RGnLtyNgIqRIzAqvPOTqWO0O/yjMY4RwaA2fvHEbSnKZEZ58qCLpxorShK8/lL1vR0r8YmhBDeJomMOHedXh9D8qzeu2eDE126p+KvY5L3jyNQcWPX1tGor8CiL6VRX4ZdW4tL+W49TLomASt6QqkjUe3cIZJNjEOHglaLq7wcZ1mZt8IXQgivkzoy4tykqpC90fM4ZTZU9M4OHP2+ahSXiivG5JUt1y7FToPxFA3GYhoNpdi1daC0Pcqic/lgdARjtoez3zmIqa5cxrszydVEdfq+GpMJY3IythMnsKan43fRRd19K0II0SNkREacmyqyoOYkaA2QML137qmq6PdUA+CY2L3RGHOKGf2Ek2RGvkdh8FZqfDKx62pBUVFUDTqXD3qnH3qnL4rb8/eIU2uhwXSK8oD9fBHkKcQ3igPYdDVdisGYlgaA7fhxVIejW+9HCCF6SpdGZJKTk9m1axehoS3Pjqmurmb8+PFkZ3f8fBghesTp3UrETQFD7xyAqM2xoKl2oBo1nvUxXZDlbuTgDF9SFgUB1aiAwRmAnzUWsz0CkyMUnduMQsudUC7Fjk1XjVVficVYxFZTAVDJcGc1VSHvo0wMwvegLyodXzOjj41FExCAu7YWW3Y2ptSOH5cghBC9pUuJTG5uLi5X6/NlbDYbp06d6nZQQnRb07RSL66P0e2rBk4v8tV3brCzXnXxnqucze5aiNSjOlVcp0JI8Z2KyRHaKnH5Ia1qwMcRgY8jghDLMNy4yNL8nRR3FRdYrHwSVkfSr5PYV1rLAW0hY1wx7cakKAqmtDQs33yDNT1dEhkhRL/UqUTmo48+an78xRdfEBj43U4Ql8vF+vXrSUxM9FpwQnSJywk5mz2PU2b3zj0bXegyTi/yHR/UqUsPuxv4l7OEWjx/HETl2tj011wSLvgJ5ilhXQpHg5YDShopbOfSqlA+rvRHjSqhNgIe5GOmOuJZap1BjHr2kSPjsGFYvv0WZ2EhrupqtEGde29CCNHTOpXI/PjHPwY8f6ndcsstLV7T6/UkJiby//7f//NacEJ0SeFesNWCKQiix7Z4Kau8gVDfau/cptbW/Fh/qMazyDfSiDva1KHrXarKB64K1ro927VjFAO3aCPYvvcw68odOGwuamsauxzfFiWeRYbtjHPm4Tw4h6yvtzDn7jEUD7OzU5/PXt0pbrCN5zr7GPS0vU1c6+eHPj4eR14e1owMfKdNa7NdVXU1RUVFXY71+8rLy73SjxDi/NCpRMbt9pxVk5SUxK5duwgL69pfi0L0qOZt1xeBxvMLuumX47KPMoAMr96uut6BLqsaAOe4IFDar+RrVd38zVnEQdUCwGxNINdpw9ArGr5o9BxuWVFYyze1x7sc1y5UHpmpJ9RgI6H2JMdqnERv0PJ03DX82bSNvbpTrDTtYos+m982zibZHdpmP6bhwz2JzNGj+EyZgqL5btqsor4BgK83bGDzt/u7HOv3ueorAbyWGAkhzm1dWiOTk9O10udC9Iqmhb7J300r1dV5pn3mXHwZI5PivXKbbemZ7Nm6DnO1irbYhqpVcIxqf5FvjerkRWcheaoNAwo/10YyRfvdeUxWm+cPhmExRtKGh3crxqNKHDPI5oYhtXy5ARqdDuLdwfzRcjkbdFn8xbSNTG0Fd/uu4S7bVBbZR7Zaj2NISEAxm1EtFuy5uRiTk5tfa7B5jjBIGJNAwtjR3Yq1SVH6MfYd+Jzq6mqv9CeEOLd1uY7M+vXrWb9+PaWlpc0jNU3+/e9/dzswIbrEVgcFuzyP21gfExQcyqDo9he6doT/qQoAhtec3v48zB98zv6/VJXq5DlHASU48EPL/bpoUjRt15vxMWkI8zd0K8YsNYkZZHNhUEWL5xUU5joHM64hhj+ZNrNdn8dfjds5pCnh/xpn4qd8d19Fq8WUmkrj/v3Yjh5tkcg0MfmZCAzzTvXkmoDu198RQpw/upTIPP744zzxxBNMnDiR6OholA4MpQvRK3K3gtsJwUkQnNjjtzMqCkNr9QA4x539F3m16uSPp5OYUHT8n34QkUr3EpX2HCMOFwpJpgYSIoOoCUnmzfoAipw6ytxaylw6ylxDsboVHKqGtWhYC+hwE6BRCdc6idY6GTx4NrFFNkaeysWvsRGNWZINIUT/0KVE5m9/+xuvvfYaN910k7fjEaJ7vl/Ntxdc7OeP0a3gDtTjSj5zvZp61cUfHacoxkEIOn6tjyVc0fdYXDZVR6U7kAp3AD9xLyffHQG3BnIUONqB+nhONFS6odKt5ZjDyEZ8Ydrt6NxOxhRXsiBCwwJzfY/FL4QQHdWlRMZutzN9ei9VSxWiM3q5fsyi0yUIHGMDz7jI16G6+YuzkCLsBKPj1/pBXk9ibKqOMlcwJe5gKtyB1Ks+rdooqhuDpYppoSbidA7CtS7CtU7CNS5CtS7MihuLppHnTVs4oClHdfkwzzKRFGsqx+1G9tcrnNL6sccQwZ5qeKkmhNioGWh8tnn1vQghRGd0KZG54447WL16NY8++qi34xGi62qLoOwooEDihT1+uzCHjam+nmq5znFBbbZxqyr/cpVwQrViRsODuhgivDCdpKpQrfpR6Aqj1BVMleoPP1ik6680EKKpJVEp5pea94h1neKBnYP44813nLHfUIz8yTaHfxm/5W3TAb42fYyvPZNHrReg+Ng59M7HbI8czpej5lGgmjgWNppBd/2TBrUIlxu0cuiJEKKXdSmRsVqt/OMf/2DdunWMHj0avb7lX5d/+tOfvBKcEJ2Ss8nzOWYs+IT0+O2m1FYDcNLHRUhg2yMsH7kq2eWuRwss1UUTqzF2+X6qCjWqLwWuCE65wmlQW65TCVDqidRWEaapJlRTi0FxNl8YZi8mxGBnZFj7dWm0aLjLNpVItx9/MW3jE0MG5UoDjzKPpHA/BmVu5Ea/ag5PmMfjJxUqfCJpJJkDWS6GDLLg79O66rcQQvSULiUyBw8eZOzYsQAcPny4xWuy8Ff0md6cVlJVJtVXA3As0ElbZeL2u+v5yO2piXKzNoI0Tevpno5wqFryXFHkOKOpU79bh6PFRZSmkihtBRHaKsyKve0OFIWddWEsCj3J+MiGDt/3x46RhKm+PGlez059Pss0H7N8+HC02dnYjx9n6rRpzM/+kj+fqCJy4TKsdhOHcvyIC7cSG27rSDkdIYToti4lMl9//bW34xCie1QVsk+PyCRd1OO3C6qsIMJhx+J2k+PXOpEpUe3801kCwBxNIBdqO7812W4IZp99CPmuSFynK+9qTicvsdoyorQV6BR3O714fJfIWHCpaoeK9gFc4EziecsVPGL+nGPaMn47/ACPbDcSWGnBcfIkCmA5vp2ghmloY2dQVmPgZJmZBquWIYMsaNsuGCyEEF4jM9ri3FB+AuoKQWuE+Kk9frtBeXkAbKivw/GD/4scqptXnMU04mawYuI6beeK2tX5JRNxzeMUJS4ixxWDCy0BSgNj9ce53LSDqcZ0YnVlHU5iAA5Ygqm3q4SYXehcnauYO9IVxZ8tPybM7UuetponrtdS7QvWo0eb22hwMiTWQkqMBUVRqawzcDjXD4dThmWEED2rSyMys2fPPusU0oYNG7ockBBd0jStFD8V9D1b40Rxu4nJ9yQya2trGUlwi9ffc1WQr9rwQ8svdNHoOjj6cdIaxH8LJ5M+Kg4zgOomRltBiu4UYZqabk3VOFQNX2U5uSpNj8F+FKeuc0UB491BvNDwI5b5fsxJ/waW36Dl92/nYAiJa9EuMtiOj9FFRr4vDVYdR3L9GJ5Yj0Gndj14IYQ4iy6NyIwdO5YxY8Y0fwwfPhy73c7evXsZNWqUt2MUon29uD4mtLQEk9VKvUbL9oaWa04Ouhv4yl0NwG26CIKV9v9WqHca+GfBdP7v2FXsq4sD1UX9wS+JyX2PqcZ0wrXdS2KafHLCs/jX4DjWpesHqYH8qeFHRLh9KQxVePw6CHHXtmrn7+NiZFI9ep0bi03LERmZEUL0oC6NyLzwwgttPr98+XLq66VIluhlLqenoi94DorsYU3TSnv9AnF87/l61cW/T6+LmasJZKzG76z9qCpsr05iZeFUapyehcCTA3OxbfwbH315GP1VVwGRXov709OJjN5ZgOKuR20nvrYMUgN5oeFKHtT/j6IQOx9cWovum9Y/RnyMbkYm1nMkz49Gm5aMfF9GJNbL9mwhhNd1+aylttx4441MnjyZ559/3pvdCnF2RfvBVgOmQIge26O30jidRJ/MB2CXf5Dn9uWN7Dlyii+jbNT6uwi2KQw+aWePeuqM/TSqJj53X8ExdTgAoZQxX/MpCQ15vFN8skdiL65XOV6pZ2iIg9LiHRS5hnW5r1+4J/By3HbKghWG/F8iaqmjVRuz0c3whHoO5/hR36jjeIEvw+IaZDeTEMKrvJrI7NixA5PJ5M0uhWhf02nXSTNB07PbZCKLCtE7nVh8fDjk8qz7WLO9gnU2B/H3xqO6VHb/IYstOWeu12KMG0XYj+5B5x+G6nJSs+Md8na+w16Xs0U7u6Pji3nb03Su6+qD9SyfZSQ96yuuefejbvX5h1HxfHyXPzVxJuwB+3Grk9D8oGKxj9HNsLgGjuT5UVWnJ6/ERGKUtVv3FUKI7+tSIrNo0aIWX6uqSlFREbt375Zqv6L3NW277oX1MYPycgE4lZCIvbQagLQ5F2K4rg4XTsIKIxgxd0yb16pAsWkY+T5jQdFgctUyuG4bvmlA2rXN7b7ddZTcA3txury3QFZVPX0dUAIAG1ekmXjwd7NxdWPjovlkHb97u4Tf36DFGlhLvvoBCSxCUVomkwG+nkJ5xwt8Kaww4e/jIjSg9QiOEEJ0RZcSmcDAljUxNBoNqampPPHEE8yfP98rgQnRIXYLnPzG8zhpVo/eSm+3E1FYCMCphAQ4ncgYLnDiMjjxtfsx1jUOTWzrUSGXqmGPI5UCVwQA8dpixppOoPPzAVoWyvNJL+ix95DtNNGgAV+3jamRKnnG0C735YgJJuLbEh5+18Vj1+up02ZRoH5KLFe02tUYFuigrtFKUYWJzFM++BjrMBu9N+IkhDh/dSmRWblypbfjEKJr8neAyw4BsRCa0qO3ijp5Eq3bTW1gIHVBni3XPkN9cCXXATC8YiQaWicxNlXHDvtIKt2BKLgZrc8iWVvYJ2tFVBSyTFGMtuSRbC0mzxjR5b7cOg27fOGiArhsnT9rF9RRzRF0qi/RypxW7RMirdQ36qiz6Dhe4MOopHo0svhXCNFN3foxsmfPHlatWsWqVavYt2+ft2ISouO+v+26hzOD2O9NKwGoGpWYWz31WAbVxRFkC251jcVtZJNtHJXuQPQ4uMBwkBRd3yQxTbKNUQCkWIs9W6e6YfvpExN+ur+GBNcCAMr5lkp1f6u2GgVSYxvQad00WHUUlMl6OiFE93VpRKa0tJTrrruOjRs3EhQUBEB1dTWzZ8/mrbfeIjy8c5VMheiyXqofY7JYCC31bK0+FZ8AgDrKginGBFYtQ6pSW11T7zaxxT6GRtWEWbEyw3CIAI2lR+PsiFxjOC4Ugl0NBLvqqdL5d7mvLCPk2u0kGgxckKHQOOpCStUtnFK/wEAQfkpii/YGvUpydCPHC3wpKDcS7O+QQyaFEN3SpRGZe++9l7q6Oo4cOUJlZSWVlZUcPnyY2tpa7rvvPm/HKETbGiqg+JDncQ/Xj4nJz0MBKsPCafTzo1HbiHucJynR7w9F7265W6fObWazbSyNqgk/xcIs475+kcQAODR6Tho9f2ykWIu715mi8GFNDQCjDx4kgukEMQJQyVPfx6qWt7okLNBBWKAdUDhxyqd5R5UQQnRFlxKZzz//nJdffpm0tLTm54YPH86KFSv47LPPvBacEGeVuxlQIWI4+HV9rUdHNO1WKkjwjMbsCz4MBhVLlgVtXsvCcg1uE1tsY7BiJECpZ6Zx/5lPpu4jWaenl5K7m8gAH9XW4AaS8vIIqq1hkHIpPsTixkau+i5OtfWJ28nRjRh0bqx2LQXlMsUkhOi6LiUybrcbvV7f6nm9Xo9b/rwSvaWXppX8amsIqqrCrSgUxcdTYagiyy8HgKLVRSh8t+ClUTWw1T76dBLTwIXGA5iU/rfVONvkqRgca6/A6O5eklXkdHIkMAiAUYcOoVF0JCiLMBCEgxry1DW41ZY1cnRalaRoT62dU+VGLDZZ9SuE6Jou/fSYM2cO999/P4Wnt6ICnDp1igcffJC5c+d6LTghzqqXEpmY00cSlEVFYzMa2R26DxRQThhpzPqu8J1d1bLNNpoG1Yyv0sgM40GMivNM3fapap0f5Tp/tKgkWUu63d/miGjAM72EqqJTfEhQrkGDEQunKFS/anVNiL+DYD8HqqqQXejT3XXHQojzVJcSmb/+9a/U1taSmJhISkoKKSkpJCUlUVtby1/+8hdvxyhEa1W5ng+NDhKm99x9VPV7u5USyPcpoNRUjtatRfPtd1NKblXhG/sIalVfTNi4wHCg300n/VCmyZN8DLEWdbuvb0LDsOv1hFZVEVvgqYNjUkKJVxYCUMWBVjuZFAWSoi1oFJVai47ymtajvEII0Z4u7VqKi4tj7969rFu3jqNHjwKQlpbGvHnzvBqcEGfUVM130EQwdn3XTXuCKivwra/HqdVSEBvNnpD1AIyoSSW9wbOQVQX2OoZS5g5Gh5PpxkP4amw9FpO3nDBFM7X+OMm2ErSqC5fS9eMdbFodGWlpjDl4kDEHD1IQFweAv5JMJDMpUTdTqH6JiXB8lEHN15kMKrHhVvJLzeSVmAmRir9CiE7q1IjMhg0bGD58OLW1tSiKwsUXX8y9997Lvffey6RJkxgxYgRbtmzpqViF+E4vTSs1nXRdPCiWw6E5NOgb8HGaGV7z3YGLjWGjyHdFoaAy2ZBBkKb14tb+qFgfTJ3GhEF1kmAr7XZ/B0aNBmB4Rjo6x3cJSTjTCGAoKm7y1PdxqPUtrosOtWHUu7E7NRSWG7sdhxDi/NKpRObFF1/kzjvvJCAgoNVrgYGB3HXXXfzpT3/yWnBCtMnthpyeP19JcbuJyfckMicGD+JwUAYA4ypHo1c9g5mmxHHUR08GYLQ+kyhtZY/F43WKwgmTp6CfN6aX8hISqA4MxGSzkXr8+PduoxCrXI6RUJzUk69+gKp+VztGq4GEyKaFvyacGLodixDi/NGpRObAgQNccsklZ3x9/vz57Nmzp9tBCXFWpUfAUgEGP4id2GO3CS0twWS1YjcY2ZRahVPjJMQWTFJDPAAuUyBhV/4aFA0J2iKStYXt9Nj/nDB71skMthahqN3ccagoHBo5Cji96Pd7tIqRBGXR6cW/BRSpX7d4PTTAgb+PE7eqUKtN6F4cQojzSqcSmZKSkja3XTfR6XSUlZV1OyghzqppWilhOmh7boFobG4uAOmp0RwNyAJgXNUoFBRcqkLDsCvQmv3RNZQwVn+iT48d6KoCQxiNih4ft51B9u6PJh0c7ZleSs7Jxq+ursVrRiWUOOVyACrYTY36/VEbSDw9KmNRItGFxnY7FiHE+aFTicygQYM4fPjwGV8/ePAg0dHR3Q5KiLPqhfUxGqeTqIKTAHw02YVb4yaiMZzoRk/9lW3OQbj8I3FZagjMX49WGZh7h92KhiyTpzjeEGv3R5QqQ0I4GRuLRlUZ1cbPigBlKGF4puIK1LXY1erm1/x9XIT420FRCLrwpm7HIoQ4P3Qqkbnssst49NFHsVqtrV5rbGzkscce44orrvBacEK04rRB3nbP4x5MZCKLCtE7nWTHmDkS7ql+O65qJAoKWa4gDrs8lYTL1/4JrWNgLO49k+/WyRR2+xBJ+G7R7+hDB9vsL0q5CDMxuLGRr36E+3vrZeIjrKCq+KbOoMDS9V1UQojzR6cSmUceeYTKykqGDh3Kc889x4cffsiHH37Is88+S2pqKpWVlfzud7/rqViFgIJd4LCAb7jnaIIeMuj0tNLqOSZURWWQJZoIWzj1qp6NDs8aGdPJb7FmD/w1YbnGCByKlkBXIxGOmm73lz58OE6tloiyMqKKWx+BoCha4pUr0WCkkUJK1E3Nr/mY3PiongJ9X5XI0QVCiPZ1KpGJjIxk+/btjBw5koceeoirrrqKq666iocffpiRI0eydetWIiMjeypWIb6rH5N0ET21KEVvtxNRVEhuBByM86zzGFs1ElWFjY54bOgIVxowNY0MDXBOjY4co2eEyRvTSzaTiWOpntPAx/xg0W8TgxJE7On1MuV8S62a2fxagCsf1eUks17PnryqbscjhDi3dbqyb0JCAp9++inl5eV888037Ny5k/Lycj799FOSkpJ6IkYhvtML62OiTp5E63bzxhxPTZOE+jhC7MGku8LIdweixc1cfV73d/n0I97chg3fTS+NPHIYjcvVZptAZSiheHadFaif4FBrAdBho/6wp/DgS+tPeCUeIcS5q8sntQUHBzNp0iQmT55McHCwN2MSom3WGjh1eiqnBxOZ2Lxcjg+CA0kuFFVhTPUIatxGtjk9FWmn6k4Romm9TmwgyzJF4UIh3FlLkLO+/QvakZ2cTJ2fHz6NjQzJzDxjuyhlNmaicGHlpLoW9fSamtod76BBZfPxMvbly6iMEOLM5MhZMXDkbgPVBSEpEBTXI7cwWSyElpbw7gWe/zWS6xPwtwew3pGAEy0xmjpGa8+9EgM2jYGThjDAO9NLqkbTXFNmzMEDZ2ynUbTEKVeioKeBPMr5FgBnTQljgz1nVcmojBDibCSREQNHczXfi3rsFjH5eZyIgQPJGhRVYVT1cA64IilW/dDj8kwpDcB6MR1xwuyZXhra6J3Cfk01ZQZnZuLTcOadXUYlhBjFc05biboJl8mz4HhWuA2tRmHjsTKOFHZ/EbIQ4twkiYwYOLI2eD734LTSoLxc/jfju9EYhz2Mb5ye2kgX6k7i389PtO6OE6YYVCDGUUWAs/tbysvCwzkVHYPW7WbsgTOPygAEM5oAhqDixhK/H8WgEGp0c/koz/f+H5uzux2PEOLcJImMGBiqT0L5cVA0nh1LPcCvtoZKYxX7BmtQVBhRlcYmRzxuNCRoakgdSOcodUGD1tQ8vZRqPeWVPvdMGA/A+H17z1qjRlEUBimXosMPt6meqGs9RfoWz0wG4JODRZystHglJiHEuaVPE5nNmzfzox/9iJiYGBRF4YMPPmjxuqqq/P73vyc6Ohqz2cy8efM4cULmy89L2afP5hk0EcxBPXKLQXl5vHd6NCaxIYFTtkSKVD90uJipzz9np5S+76jZczTAsEbvJDJHho+g0WQiuLqalKyss7bVKT7NW7JD54WS6c5k5KBALhwShsut8urWHK/EJIQ4t/RpItPQ0MCYMWNYsWJFm68/99xz/PnPf+Zvf/sb33zzDb6+vixYsKDNysLiHJfp2Y5Lypye6V9VcTVks3uoBlQYUjmaHad3KU3WFeGvOHrmvv3MCVMMbiDKUe2V3UtOvZ4Dp9fKTNzbfvFAfyUJQ5mnjMNn7s+otlZz18wUAN7edZKqhnN3ak8I0TV9mshceumlPPnkk1x11VWtXlNVlRdffJFHHnmEhQsXMnr0aF5//XUKCwtbjdyIc5zb9V39mMFze+QWQZUVfDrOkyAn1cVyuHEYNnSEKhZGa0t75J79kUVrJN8QDkCql0Zl9o6fAMCQEycIrKlut72pOBXrKSsNNPD0t08zY3AoI2ICaHS4+O/OPK/EJIQ4d/TbNTI5OTkUFxczb9685ucCAwOZMmUKO3bs6MPIRK8r3A/WajAGQsz4HrmFtuo43wzz/O8QXjmDY+5QQGWWPh/NeTCl9H3enl6qCA0lJzERBRi/d1+77RVVy6l/nUJB4bOcz1iXv467LvKMyry2PRero+0Ce0KI85OurwM4k+LTZ7T88MiDyMjI5tfaYrPZsNlszV/X1tb2TICi92SdnlZKngla7/+TVdxudsR7fmkPLotgjzUNgBHaciI159YC08Z6OwX5FWdtU4mJi7UKEc4aHPn5lOB7xrb1tY0duu+e8RNIys1l7IH9bJo5E7f27AdCNuY0MlWZyg51B0/ufJJ3r1hDbLCZgqpG3t1TwE1TEzp03x/Kz8+nvLy8S9eeSVhYGPHx8V7tUwjRcf02kemqZ555hscff7yvwxDe1LTtuofWx2hqc/h2rBtQcNYupFo14YODqTrv1FPpD6wWT0KWub+YP+//pN32064zc2WqHnXHdv68wdZue6fDedbXjw0dSp2fH/719Qw7dpT04SPa7XOGZgblAeWcqDrBH3Y9xe0X3MvjH6fzz83ZXD85Hm0nh8ry8/NJGzYMS2PHkq+O8jGbyTh6VJIZIfpIv01koqI82y9LSkqIjo5ufr6kpISxY8ee8bqHHnqIZcuWNX9dW1tLXFzPVIEVvcBaCyc91V57KpHJ8D+KqigkF0Ry2O5ZaDpDX4BROXemMBx2zyLZyGlzGTmh/STigCGHK9nE7dND2Dj8J6i0nTSkf7OHol3bcDrP/r1ya7XsGzuWmVu3MmHPng4lMjpFx5MznuSGtTfwVd5XXDTtYoJ89ORXWvjscBFXjI5pt4/vKy8vx9LYyMs33czQ0z9fuut4cTH3/Pd1ysvLJZERoo/020QmKSmJqKgo1q9f35y41NbW8s033/CLX/zijNcZjUaMRmMvRSl6XM7m744lCE70evdWtY49iZ7ib7W1i3ApGmKUOgZrzs3zfQwBwQQPGtRuu6NqBBbbDqK0DUyNVjmqiW2zndGv4+UQ9o0bxwXbtpGYn09YWRnl4eHtXjM8dDh3jr6TVw68wh/3PsVPJv6Vf20+xb+35nQ6kWkyNCqK0fLHjRDnjD5d7FtfX8/+/fvZv38/4Fngu3//fvLz81EUhQceeIAnn3ySjz76iEOHDnHzzTcTExPDj3/8474MW/SmHp5WytPvx6mDqPwkcpQEQOUCfcF5UTPmbOyKnm+0wwC40HXIK33WBgRyYsgQACZ0YCt2kztH3cmwkGHU2GrIV1ah1yrsza/mwMlqr8QlhBjY+jSR2b17N+PGjWPcuHEALFu2jHHjxvH73/8egF//+tfce++9LF68mEmTJlFfX8/nn3+OyWTqy7BFb2pKZHpg27VdsXMwshhVVaiq9ZQAGK6tIEzj3TUUA9VmzUgAprsy0KlnXwPTUbsmTARg7IEDmDq4VkWv1fPkjCfRaXTsKP2CsUluAP6zPdcrMQkhBrY+TWRmzZqFqqqtPl577TXAU7b8iSeeoLi4GKvVyrp16xg6dGhfhix6U2U2VOWARgeJF3i9+yzf41gNKv4F4ynXRmDAxeRzaIFvd6VrEqjEDz+sjHdneqXPnKQkSsPDMTgcjNvf/lbsJqkhqfxijGdKOUdZCcDHBwsprZPimEKc7/ptHRkhmkdj4qaA0d+rXbsUFxkBx1FdRqprLgVgoq4IH8U7Iw/nAreiYbN2FACzXWc/9LHDFIWdU6YAMHnXLjSuji+ovm3kbQwPHY5Nd5zgwGocLpXV3+R7Jy4hxIAliYzov7JOn6+UMtvrXWf75dJgdKIpnE2j1o9AxcoobZnX7zPQfa0dA8B4dxbBap1X+jw8YiR1vn4E1NUxPCO9w9fpNLrmKaZG308BWLUzH7vT7ZW4hBADkyQyon9yOSB7k+dxinfXx7hxk+5/FLc9hPo6z5TVDF0BWuXMpzOfrwo1oRxVYtGgMtNLi35dOh27J3rWykzd+c1ZT8X+oSHBQ7hz1J3oAg6j1ddRXm/j00NFXolLCDEwSSIj+qeCXWCvA3MIRI/xatcnfQqpNTbgKlqAW9ERq6klQSMVoM9kw+lRmTmuA51KOs5mz/jx2PV6okuKSc7O7tS1d4y6g8FBSWiDtgOwclsOqpfiEkIMPJLIiP7pxFeezylzQHP2cvadoaJyJOgorsZYrJYxKKrKdN2p83679dns0KZhRU+MWkmqWuCVPht9fNg7znNu1gXbtnbqWoPWwPLpyzEE7QLFwYGCGvbJVmwhzluSyIj+KfN0IjPkYq922xhaT7mhEnuxZ4HvMKVMtlu3w6oY2a71nD81z9nxnUbt2TllCk6tloSTJ4nL79yi3bERY7lx1EJ0AZ5FyK9u8c6uKiHEwCOJjOh/aoug+BCgeH19TGVyCa76YTitKejcTiYaS7za/7lqndYzejLdnY6f6p2DNOsCAjgwejQAF2zb1unr7xt3H4MGeSoLf3a4hJJa2YotxPlIEhnR/2Su83yOGQd+7Zex7yhTvImGsAZspZ7RmOmWLPwVh9f6P5edUGLIViIx4GKW66DX+t0+bTpuRWFwdhbRhZ2r4eOj9+Hpub9Aa87BrSq88PW3XotLCDFw9NuzlsT5y3LwQ3yAIr9RFO3d65U+CwsLCbssDEfNeNz2SPztDcSay6m3dX1xjOt8WmCqKHyhncAvnJ+ywLWXtdopqF5YWFQdHMyhkSMZc+gQszZt5M2fXd/8Wk5ODnvb+e9vxszI2AoOnEji3V3FXBn9DSadvs22GRkZAJwoKe523E282ZcQomskkRH9Sn5uFoHHvgSjwo9//TLfnvqLV/rVh+sZ8swILDmeNTcXnNzBEWNFt/pstNlOPzo/Eppt2hHc7FxPlFrFaHc2B7QpXul384UzGXnkCIOzs4nPz+NErWcH2aOPPsqjjz7a7vVafwOxS1ficgZy9V+epHjVJ2dt/4vXX/dK3E0UoKhItoAL0VckkRH9ivXEZuKNCnUYmPPcXcxWvDP7+fH+j3FUX4jqDCSyoZLYgEo0kaHd6vNEdi5wvqQxYFMMbNKO5jLXLi5x7fFaIlMdHMy+sWOZuHcvszdu5POIaABmXn8fE2fM6lAfu2rLyK8OxGfwpSx++Qr81IhWbXZv28jm1X9m2cxEFo1J9Ers3+aVsOyjDKqrq73SnxCi8ySREf1KQMk3AGT6JxA3PNErfVocFpR6P+w5FwFwXdZXFEyKxKjp3tSIch7u2f5CO4HLXLsY7z5BlLvSa/1unXEBYw8cIP7kScaYfDgABEbGEjtkRIeuD7I6eHV7Nq7GBI7oP2JR/IMoP0iCT2R6djbFBpkZOyjIK3FXNNR7pR8hRNfJYl/RrwSUehKZY37xXuvzcPlhbFUXgdtEcs0pogwVqN1MYs5XhZpQ9mgGowGucH3jtX7rAgLYdbra7w0n8+ls5SA/k56UcBMAxWUxZFi+8FpsQoj+TRIZ0X/UFuJTm41bVTnuE+eVLh0uBweK83BUTQfglvTPyUqM9Urf56uPtFMBmOU6SJDOe7u+ts64AIvZTJy1kZ8EBXX6+gnxnukkZ+0YdlWuocHVvTVQQoiBQRIZ0X+crub77SkXFp3ZK12mV6ZTXzIDVD3DK3IYVJ1NZVCAV/o+X6Vr4slWojDi5MYY7+3asZrNbLpwJgD3hYZhctjauaKlqAATEf5GUPVYqkaxo+afcnSBEOcBSWRE/3G6mu9nmU6vdOdyu9hTkIejejIAt6Z/xq6gQOQ8gm5SFD7WTQHg5pgiTF5cabd3/HgKTCaCdTrmndjfybAUxsQGAeComkZe425yrTu9F5wQol+SREb0D047ZG0E4NMT3klkTlSfoLpoBqBlXOlRRlVkszso0Ct9n+92aNIoI4Bwg4M7xrddt6Ur3Fot/41LAGB6Xjr+BZ07UHJopB8mvQbVGYSzPo2dNf/C5pYFuUKcyySREf3DyW/AXofDEMSeQne3u1NVlW/zCnDWjgXg50c+41uLhSqD937pns9cipb3dZ51R7+dYcSguLzW98HAID6vrUWrqox8cwW4O963TqthZIwnWVWrZtHormZX7X+9FpsQov+RREb0D6enlWojJnmlLktubS7lp6YCGiZVZzCk5hQf19Z4oWfR5GvtGAptBgYFaLgmIMerfT9dWkKjzkBgfiYJmz/t1LWjBgWiALaGeFy2cI5b1lFkO+LV+IQQ/YckMqJ/OP4lALURk73S3c6cYpz1IwA3d+z+GAfwZV2dV/oWHk5Fxyv5nh1gi0OOoVO9t4Op3OXis1TPduwhH6/CXNbxyrkBZj3J4b4A+Nb9FIBt1X/D7cVRIyFE/yGJjOh7lTlQlgGKltqIKd3urqi+iML8CQBMcmcSX1/KHj8tde7uT1mJlt4pjuRUrZtofSNza7Z6te9v41OpHDwSnd3K6P++gOLqeCLStOi3qjIOoxpJrauQ6kjvHXYphOg/JJERfe/4557P8dNwGfy73d2WzFJcliEoiovF2z8CYLO/FLHuCXZVwxObPdukF1V9io/L4rW+VUXh4E334zD5EJxzjOSv3uvwtbHBZkJ8DDhdKtG2xQDURBzGGGv0WnxCiP5BEhnR94595vmcemm3uyq3VJCfOxaA8f55xJYXYwv25ZCP/FPvKa/udZBl88ff3cCV1V96tW9rSATp194FQMpnbxGUndGh6xRFYXScZ9HvyZIg4oyTQVEZ9PNByLicEOcW+TNVdEt+fj7l5eVdvl7jqGdM7lYU4IgznoyMjv2iOpNNxytxW8ej0Ti49chGAIpnDkM90r1+xZm5VHi6IJVXU3ZzSfV63qgfRqnS9W3uddWetUx1tbUUFRVRNGgofsMnkZK+i9H/eJqPbv8djX7t9x+sqOg1UG1xMKxiIYppLz4pPmTUSyojxLlEEhnRZfn5+aSlDcNiaexyH9eO0PH2T3w4Wu5i5EULAVCA2vLaTvdVa6sjJ2ckAKNii0j+wJO8FF2UBpLI9Ain07Nu5Z1Dem4LCWFGcCXXFrzH7YfHd7lPe6lnYe/u3bvZd9RTR+a/qot/ak2kNNSS9vITLA0cgrMDJ6ObkydgjElly/4iVJsfoXOr2TNcobjKQZRbtuILcS6QREZ0WXl5ORZLI6sevpa0+PAu9ZFYtRWsOQQnjGLP3yaw4+AJlr78JZa6zq+12JBeg9s2Eo3WxvXlB9G4VWqGRNEYE9yl2ET7nC7PZvnECANrddOYpn7K1VGFHPcfziFnTJf63P/tKTJOQFBMMKMvntH8/Ls1o7l/zduMsTfwfJiddy+a026VZptTR2YF6EMHocsfQ8OxT/FN9eWPAWU8Xx2NglR5FmKgk0RGdFtafDjjhw7q/IWqG7Z7/vqOHDyOyKBBlHVxmspit5KZkwrAiJQiUt44AEDRrLQu9Sc6x2zQYA2IZas6gpkc5k7fb/kj1+BQOv8jxsfoGWnRGXUEhn03heQIC+SDH1/FT999hynH0rGFh7Dpolnt9ldudVDdoEcJGULha4WkPjmYbSYL60z1XGzt/uJyIUTfkhWQou/UFIDTCjoTBHYhEfqedUfqcdvD0OgsXOlTiu+pKlwGHaXThngpWNERnzGJGnwIo5Z57PV6/5lDhvDpJZ5F4TO3bmXC7t3tXhMV6tlV5fCJx14GaUc89W7+5F9OjdSWEWLAk0RG9J2KTM/nkBTowHqHM2l0ODienQLA8JQCkramA1A2OQWXj2y37U02xcD7eKaD5rCfeLXU6/fYN348my+4EIDLvvicCXv2nLV9sJ8To94FGgO+wy8iLd1BksNAldbFX/y7vlBdCNE/SCIj+k5TIhPWvVGTdYcacTuC0OjquDhVQ8T24wAUXyTTSn3hIEnsIxktKtezAYMXK/422TRzJjumeIonXvb5Z0za9e0Z2yoKRIXYAfAffwUaNzxUG46iwic+dew2eK/2jRCi90kiI/qGpRIaKz0jMcFJXe7GandzLDsRgOGD8xi0Pwe9xY41zJ+qEbFeClZ0iqLwHjOpwpcIaljI9h65x7q589g+bRoAl3z5JXM2bAC17ZO6IoLsoLowRCZT4pvMaIeZRRbP+ps/BJRhleoyQgxYksiIvlFxwvM5MB50XZ/++eqQHbfTH42+irkjzERv8BwOWDxzGGhkR0pfaVSMvMls3MA0jjJRPe79mygK62fPYePMmQDM2LGdq99fg87RegRIr1PRNRYAcCT8IgDuqQ8l3KWlQOfg336V3o9PCNErJJERfaNpWil0cJe7aLSrHMuOByBtcA5B5fWEHC5AVaBw9nBvRCm6IVMZxDo89WSuYXOPrJdBUdhy4Uw+/NGVuDQahmdkcPvKfxNaUdGqqb4hF4DcoDGUuH3wVTX8qtZTNuAN32pO6Gzej08I0eMkkRG9z9Ho2bEE3Upk1h1043aZ0RrKmDvcn5j1hwGoHJuALTzAG5GKbvqCiRwmAT0ufs4XBKoNPXKfg6NHs+qGG6j39SWirIzb//0qow8eaDHVpHXWYj15GFXR8qbNk+jOtPkxx+qLS4GnA0tx0fbUlBCi/5JERvS+yixABd9wMAd1qQuLVeFotmfLdurgTHxUDVGbPNV7T80b5aVARXepisIbzKGYYAKxcDef4Kt2vRL02eTHJ/CPO+4kNyEBo93Owo8/5tr33sW3vr65Te2uDwF42zaMBtVT42ZZbTh+bg0Zehvv+NT0SGxCiJ4jiYzofeWn10uEdn230vqDGlS3Ea2piDlpwYR9m4Whzoo1xI/KsQleClR4g00x8E8upQpfIqnmbtZiVntmGqfBz49V19/A+tmzcWk0pB4/zj1/e4VJu3ahUVUaM78hwFpKrWrifZungGKYW8fSulAA/u5XQaHW+7ushBA9RxIZ0btcdqj0nJ9DeGqXuqhv1HA0NxKAocnH8NGbGbTOM61UNHcEqlb+Wfc3VYo/f+MKajEziAqW8FGPTTOpGg3bp8/gX7fdTlFUFCabjUu+/ILnDu1hgsnIqNINALxuG4lT9SwIv7IxgHF2E1aNynMBZagyxSTEgCE/8UXvqswBtxNMgeAb0aUuNhzUo7r1aM35zEoNx6egkqCjhbg1iizy7cfKlCD+zuXUYiaGSu7jfaLUntstVBoZyas/v421l16KxWwmobGB/8YncN3xvQTTyCm3P185PFv/NSj8tiYCg6qw02jhS1N9O70LIfoLSWRE72qaVgob2u6Bf22pbdByLNez02Rwcgb+Rj9iTo/GVExIwh7i57VQhfcVKaH8mR9TQhDBNHA/7/fM1uzTVI2GveMn8PLdv+DLiGjcqsrgejeXH9sCwL8bRzWvB05wGfh5veeA0RcCyqiW4wuEGBDk0EjRe9yu71XzPfu0UsWpCvIz8ls9vzU/AVXVovXJYojWzamD2cz42lM7Zv/QSArbuAbAUiPVWwFcDje1Nd5bbOtyOjt9TaUSwF/UhdzCVwyhkOv5mlT1JB8wnQbF7LXYvq/Rx4d/Jg3l799u52+pCVyRtZV3Bs8mnXA2ZftxUVIdikbhxoZg1pnqydLb+XNAOb+vieyReIQQ3iOJjOg91XngsoHBFwLaPiSytLoBBfjk5U/45OVPWrymC44h5s5XUBRwlK1hxWOb+HFAIIboaE7a7Tzw+5Xtrmxwn6cFXJ1OzxuvrbDwzRbvjYDYq6yeB+7OrSmxKCb+pl7OXPazgN1MIJM08vlcncQ2pefWp2TYbGyOdHDXkGAWFO/h40FTec0+hqEf/JegieGY4/x4qDaCO0MK+NRcx4JGf6bYfXosHiFE90kiI3pP826lM08r1VhsqMADVyczfnzL3UdvWC/lqF2L1vcoS0NdRD41m2GflkO5A2VKKP+548y7lf773gG+2leJeoYS9uc6l8vzvhPD9YwbE+61frdvPcnpzfSdpioa1jGeE+ogrmYLsVSwiG1Mn6Tn6XoD6zWdH+3pEAV84v35hSOPT+qmsCsqjawjwSSsP4UxysyQSRH8xBTIu741PBdQyhvl8ZhkFl6IfksSGdE7VHfL9THtiA0zMywpqPnr/MZgjh73HAI5ImIzFwWEoylsxKfcgaqB4DlRBPmd+Z9zsL/8Uwcw6RXC/A1e68+o7f4xEHlKJC+oi5hGBvPZQ5SpkT9faqLB9Tl7SsrZ7j+RDNNQHBq9FyL+ToK+jrmGXNY5kvh48nzu3bgKW3EjJR/ncc1QfzZdqeWU3sk//Sq5tz7Mq/cWQniP/HQXvaPmFDgsnnOVguI7ffl/i8cBCjr/g/zUzw6Y0e/07HhxjghAPUsSI/o/VdGwnRHsUlMJOvEVV4fkMDQUZtZ/w8z6b7Apeo6ahpBpSiTHGE+2MZ5qXVC373ub6SDrHEl84T+SpVeNxmdfDpasWjhex20fa/jDIg1v+lZzsdWPYU5T99+oEMLr5Ke/6B3fL4Kn0Xbq0ixLGPtrkwA3wyK2MFRjRql1oDtSC4BjaoiXgxV9xaHo+F9ROA+vPsxV11/OPRNgXMMhQl3VjGlMZ0xjenPbKm0A+YZYCgzRzR+nDNFYNR1POMboypiqO8VO5yBWaiby2Ewb9uEhVO4oZvwxK9PTYftwDU/5lbCyOh4dchCpEP2NJDKi56kqlB/zPO7AtNIP/bfIc/CgLnA/1/p4Fq3qv61CcYMrwQd3TM/sdBF9a58lhH+HL4Cw64iznyLNmkmSLZ8kWz6x9iKCXbUE/yC5ASjThVBgiCbLmMhxUzInTEnYzpLc3GPay876QayxD+VO0wFiwiDy8gTqj1bx86/LOZCkcsLs4LXqU9weMAhFTlUXol+RREb0vPoSsNWCRg/BSZ269HB9NEfq4wAXw8K3MEzxBbsb/Z4qAOwyGnPuUxROGmM5aYxtfsrothFvLyDOXkSsvZBYexGDTic34c5Kwp2VjLN4tuU70JFhHszH/r68YG6dhEzQlzSPyvzTOobHfLehaBT8h4eQFu/PbftP8ZdpTl5PaWTSB3mMGD8Ina931+sIIbpOEhnR85qmlUKSQdvxXwCqCv8pnAiAPvgbfmLWoCgKugNVKFY37hA9rqFSAO98ZNMYOWFK4YQppcXzvq4GYu1FxNtPMcSaTao1i3BnJaMbjzI6DH71Sz+yquvQuKpxa4Oar2s1KqP1VPbV+en5mW88W6pPsj/IwYqJdh59P5ewC6Mxx8m/PSH6A0lkRM/qxrTSzppEchsjQLGRGr6N4UowqCqG04t8HVNCQIb5xfc0aH05Zh7MMfNgvgq8CFSVGEcJ4yyHGFu4kRHGKtJC7WDfi0sThF2XjFsb1OaoTBONouFhRzQ3uk9yMEnDpiEuZq4rwH9EMAScn9v5hehPpDiC6FkNZWCpAEULoYM7fJkLDW8UTQDAELqFq41GFEVBe7weTaUD1aTBMTaoh4IW5wxFodAQxdqgi/lp4SWMfqWefSVGVBS07mrM9r0Y7UdQVBv3mPYCsMY+lEJXy9GWeJeBOxo805j/WaClxgfqjlQx6EgjgRr5MSpEX5L/A0XPKsvwfA5N8Wy97qAMwyRK7EEo2nqGhH7LCMVTXbVpy7VjfDAY5J+v6JxDpW7WZvvRaJqOQxuDCuhcJZit3zBZOchU3SmcaPmndUyra69vCGKIw0CdAf57oy+KXoNPrZvVCQkYK3vu8EshxNnJbwLRc1QVSk8nMuFpHb5M0RvZaZoHgCFsA4sMfiiKgqaoEV2uBVUDjinBPRGxOE+oihG7YRhW4yRcSgAKTkyOI9ynWwO0PSqjQ+GRmki0KmwOtXHkujAcRoUkg5HUf6/EsmdPX7wVIc57ksiInlNfDNZqz26l0JR2mzfxn7iQRk0Air6ClOD9jGoajdnxvQJ4AbJrRHSfW+OP1Tgeuy4RFZjODqZrMnCiZYV1fKv2qU4jtzacPiE7ppr0iSYONTaia2wk/9afU/Pxx738DoQQksiInlP6vWklbcfK4lsUE4FTrgbAGP4lP9EHoSgKSqUd3eHTBfCmyZZr4UWKBoc+GathHCo6fqVbDcCH9iEcc7b+t3ZrfQhDHAZqNG7eH+7ilpP5VKemojocFP7q11S9+WZvvwMhzmuya0l0W0Z+WesnVZURZUcwAtmOSKqPn+pQX+ucY9D4+aIxFpJgTEeXF8hRHCTsqMZXhZpBRk5YbZBj61SMVXWOTrUX5y6Lw0FJbU0br2jQkcoIXSaXa3ay1j2VZ+tG84z2w1Ytl1h9+WWCnfQwN8bJAfw3JpqfBgYQ8e0uih9/gt3bd1A6dUq34kxOTmbatGnd6kOI84EkMqLLioqKALjx6XdavTY1VsuO232ps6mM+NXHWDtwkLE2IJxBi/+BAhgjPmPbi8f58mgDUTodXySngKJwz47j7NvQ2OWYHU53l68VA5vT7vlHeKyomNe3tZF8n2bWwS1j3uRL/US+YTD/yKzHVHKwVbvUMSGkjw8l+qZo/vm7f/FKjZMHw8K5MzSU2K++4p3Vb/Cv7iwCVmD7tu2SzAjRDklkRJdVV1cDcPm1N5I6JLnFaws1G4H9HNencc9vLulQf7tcyeSrerQ+mWhr8lh02U1wGcw7cgJ97inyQoIYefksRnYh1m0b95C9dxdOp9T9OF+5XJ4kNizGnykzBp21bQ1ufuLawJuu+exLvpXfDP0rNqXlGWETgT9U2akJNjD0gWTGVUVTpsLmrAZmZtWzLDyCSVOT2JLiB0rn6h3lnSxjy/tHyM7OlkRGiHZIIiO6LTQigtiEhOavFdXN+OJscENB2AxizQlnudqjzKYjv8CzHsEY8Tm+38YQOSoGc0Mj404WA5AxbTyRsVFditHsd7xL14lzj86oJSDAp912c1x7WVs1nWNqAtmMYrRfJg5Nyx+Zkw5U8OUFwWiSDPjH+pPsDqV2JGR8W0ja1pNcmNVAZFgQx2fEnuEuZ7al01cIcX6Sxb7C62Ls2fi5a7EqZvJMwzp0zbZKP0BB53+QhmPpaKs8v2jG7DuCzuWiJDKMwkGRPRi1EC35aO1c4/M1AH9xLCKqsRqN2nJqMrDORdmHnmmqb3UnsWAHIGtyDEdmxQMw9JtTJO8u6sXIhTi/SCIjvC61cT8AmeZRuJT2B/3yLAbyLEbAhTHiC0rXlALgW9dAakYmAHsmjen08LwQ3TXLvJ9EbRE1+PGKfSEptmJPfaTvKVtbhqbSjV1xsVOXj4rn9Zzx0WRc4BmJGb45n/iDpb0evxDnA0lkhFcpqoshjQcAOG4e1257twpbKjyFx/QhO9AXW7HmWwEYu/cwWrebwphIimU0RvQBjaJyk98XALzlms1JeyQxjqqWjdxg2uVCoyoUaGvI1FQ0v5Q1eRCZk6IBGLUuh+hjFQghvEsSGeFVcbZMfNz1NGp8OWkc0m779DozFXY9aCyYQjdgPOxZJxNhtzHkWDYAeyeN7tGYhTibYfp8LjLuQ0XDbx13EmOrIMBladFGW6syzhUDwC7dSer4rjzA0QviyBsdgQKM+yyLiOzqXoxeiHOfJDLCq9IsuwE4bh6D+we7PH7I7lbYXukLgDF8PUOVZDS1nsJ5V5cWo1FVTsZFUxoV3rNBC9GO632/IkCp54Qay99cVzLUWohOdbVok+aKJNLth1Nxs1Wfg/v0FBOKwqE5iZwaForGrTLh4+MEFdb1wbsQ4twkiYzwGp3bxmCrp95Ghnliu+13V/nQ6NKiGMowBe1mvMuzzXSMycTEuhrcisLuKe1PTwnR0/w0Vm72+xyAvzqvItcVxWBrEfDdehkNCjMciehVDWWaBo5oi7/rQKOwf0EyJUlBaF0qkz84jm+VtZffhRDnJklkhNcMth7CoNqp1oZRZEg8a9tah4a9NadHYyI+Y5Q6Fh/8QFX5VUQEAJlDk6gKDerhqIXomKmGdMYbjuFAx/2OJfg5rUwKaTkq44eRyU7PbqX92kIqlO+moFSthr1XDKY60heD1cnkNUcxWKTitBDdJYmM8JqmaaUMnwnt7jDaXumHS1XQ+mTh55vDKNcEAMZb6hlv9sGmKLI2RvQrigJ3+H1CgNLAUTWB/+e8loujnKQEt/y3nuwOId4VhKrAVl0OTr7bsu3Sa/n2x6k0BBrxrbEx6YNjaByuH95KCNEJ/TqRWb58uefAwO99DBvWsbokonf5umqIt3mKzmX4nH1aqciq51i9GVAxRqxlnHsqBoxoHA5+WumpyfFlSDgW3/aLlgnRmwI1Ddzh5znh+p+uy9iljmDlQjOa700xKShMdSZgVnXUaKzs07Y8Z8zuq+fbq1Kxm3QEFzcw/tMsz/Y9IUSX9OtEBmDEiBEUFRU1f2zdurWvQxJtGGbZiwaVQkMiNbqwM7ZTVdhY7g+ALnAPwSYLw9yjAEja9S3hTgdFDgefhkX0StxCdNYE43FmG/egouE+x1KGxIfz08iWu5hM6JjuTAQgQ1dKoVLb4vWGEDO7Fg7FpVWIyqpixMa83gpfiHNOv09kdDodUVFRzR9hYWf+JSn6TtO0UrrPpLO2O1JnotSmB40VY8TnTHDOQIMWc00Nybu+BeCPZaXYNf3+n6Y4j93k9wXx2mIqCGSJ/T5ujbYQ6Gxo0WaQO5ChLs+Ou+36XGy0PDm1apA/+y9NASBpfwkJB0p6J3ghzjH9/qylEydOEBMTg8lkYtq0aTzzzDPEx8efsb3NZsNm+66GQ21t7Rnbnk/y8/MpLy/3ap85OTkAxGkrCHcW4kTLcfPYM7a3uRS2V3hGY4xh64jU+JPo9NSaGbZxA1qnkwyTD5/X1SHH5AmnzUFNeY33+rN6b2GtUXFyf8C7/Lb8dvZoU3levZGbaz5nTci0FuvDJjgHUazUUquxsVOXz0xnEgrfvV40NJSMC6ykbS1gxIZcGoJMlCcENr+ek5PD3r17vRZ3WFjYWX9+CjEQ9etEZsqUKbz22mukpqZSVFTE448/zoUXXsjhw4fx9/dv85pnnnmGxx9/vJcj7d/y8/NJGzYMS2Njj/Q/Ve9ZG5NjGoFNc+Z1LTur/Gh0a9AYStCHbGeK81oUFCJPHCcyMxO3RsMboTKldL6znx64qC6sZtv/tnmtX1d9peezl05Aj9JWcWHJv9gQcx//cS0goaGEoT6FHDd/d7K2Hi0XOJP4TH+UPG0VWe4ABrtbjipnTYrBv8JKbEY5Ez45wdafjaChzrM1+9FHH+XRRx/1SrwAZh8fjmZkSDIjzin9OpG59NJLmx+PHj2aKVOmkJCQwDvvvMPtt9/e5jUPPfQQy5Yta/66traWuLi4Ho+1PysvL8fS2MjLN93M0KiunR7dllXbt/P69q1MN3kq8KafZZFvuU3LgRozAMaojxniHkaEGo3OaiVt/ToAciZNprC06ox9iPOD6/RZRklRJiZMTvRav3t3NXLwAKgud/uNOyjesp+qr1cSPPvn/H/OG3mx4q8YYhzYNfrmNmGqL2NdMezTFfKt7iThDj8CVdN3nSgKBy9OwqfGSkhhPZM/OMaGOE8xyZnX38fEGbO8EmtJfhZvPPsrysvLJZER55R+ncj8UFBQEEOHDiUzM/OMbYxGI0ajsRejGjiGRkUx2otJXXRQIHOTtIRoG2nU+JJrSmuznarCpvIAVBR0/ocx++Qz0XGLJ6YtmzE1NNAQHEzW1Gnw0adei08MbCaDhrBgU/sNO9FfT6j99n/EjUmlPmQ6v7bfzUOV/6UsTN+izQhXFEWaOoo1dWzWZXOZYxja7y1RdOs07L5yKBesPoJvtY1bnBo+AgIjY4kdMqJH4hbiXDGgVlTW19eTlZVFdHR0X4ciTrt5jOcH9jHzWNxnOOk6s8FIgdUAigNjxFrGuqbggx+hubnEH/QcMHn44gW4dQMqrxaimX/hGtJMOdgw8GztDTTWtfxjSoPCBY5EjKqOKk0je3+wJRvA7qNn14+H4jBoGFzv5pHIqFYnbQshWuvXicz//d//sWnTJnJzc9m+fTtXXXUVWq2Wn/3sZ30dmgBMWieL0jyJzJlqx9jdCptPb7c2hG4iSK8y3D0OndXKqC8+AyBvzFiqzvPpPzGwKbiZGbWXCbpjNGLirbL5nLK0XAvjg4EZ39uSXaCpbtVPXZgP+y4bghu4JiiIC3OO9HzwQgxw/TqRKSgo4Gc/+xmpqalce+21hIaGsnPnTsLD5RDB/mBMSCk+eoWTjkCK9QltttlZ6Uu9S4tGX4EhdCNTnLPQomX4+nWY6utpCA7m+EUX9W7gQvQAncbNhdF7mK45jAUTnxRfyIn62BZtYt2BpDk9C9q36fKwYG/VT2lyEB8N8hyeetnRbwk/vKvngxdiAOvXicxbb71FYWEhNpuNgoIC3nrrLVJSUvo6LAGgqkwK9xyKt75hSJtHEpTadOyv8exiMkZ9QBxxxKlJRGekE3M0A1VROHjpZbj0hl4NXYie4tDruSnscy7TfIMTHV+WTmVPdWqLGaLxrkGEuM3YFCdb9bnfnZL9PVvCdbxTXYUGGPPa8/gVSsE8Ic6kXycyov/SuU4R49OA1amy2ZLU6nW3CuvLTi/wDdiPwTebKc6L8K2sZMRXXwKQNWUqNdExvR26ED3qiG8cvze/xq3azwGFnZWj+axkOja3Zw2YFg0zncnoVA3FmrqWp2Q3URSeLCkhKyQKnc3K+L8/ib7OezV1hDiXSCIjusRk9VTy/V+6kwa19S6xg7VmSm16FI0VY+QnjHFNItjhx9iPP0TncFARF0fmtOm9HbYQPU5VNGwKGsljutd5SvcvtLjIsQzi7YL5FDR6psUDVBOTnZ51Yfu1hZQp9a36cQKrxs+hISwKn8pSxr36BxSnnJYtxA9JIiM6T7VhtHl2G/1zb+s5/nqnhh0VfgAYIj4jWGtgtGsiw9evw7+8HJuPDwcvuwLkGAJxjso3RnDCHM0Nug2s8H0Rf109dU5fPiyaxcay8VhdBlLcoSS6glEV2KzPwfqDIwwALAYTe+96BIfJh5CsdEa8/TfZySTED8hvEtFpJtshNNgpt5rZlOdq9fqmcn/sqgaNKR990LfMcM4led9BYo8c9qyLuexybH5+fRC5EL1nY8AonGi4xLWHh0NfZ4R/FgBH6lJYdfJSDtYMYZIjCX+3kQbFzjZdDmob62UaouI48PNfoSoaYneuI/Hrj3r7rQjRr0kiIzrNZPNMK+0qj2z1WnaDgcwGE+DGFL2GVPcIhue5SN34NQDHZl5ERUJiL0YrRN+o0fmyy28wAJfW72Nu2C5+HL2RUEM1Nvf/3959x0dV5Y0f/9w7fZKZSe8JJCEQCIReFbAgCuraRR/bqtt+D67u+qyrrru6xbruum57bGvbx75iRVERpHdI6AlJCKT3TKbXe39/DEaR0JMMgfN+ve4rmZl7z/2eJDP53nNP0bOqfSxv11xKWtslyGED9RoH23vqLwO0jRhH2ZW3ATDsg1dI3rGp3+ohCKc6kcgIx0UTakIXqkVFpuQ7iYwvLLG01QqALmElMQYHM1uLGPvRh8iqSv3wEewbf/hlDAThdLM+dhgu2Uhc2M0EVyWZplauzVzMOUmbiNF4cIdNbGmfiKviAXyNl7ElINNAzwvd7p95CbXTZiOpCqNf/ROxjTX9XBtBODWJREY4Ll+3xgT0w3GFDh42vaLdgjusQda3YkhezFnuyZy1YCE6vx97ejo7L5jd4zBtQThdBWUty62RJQamuPYQE/YhS1BkreamnEWck7QJm85JWNUTtE/Fvf8OPqy5ioakORhyRh18o0mS2HXNj+gYMhKtzxsZyeTqOekRhDOJSGSEY6cGMfpLAPAaJh70UrVbz26nCVAxpv+HbCWDee9sxezowh0Xx+bLr0TR6XooVBBOb7tM2TTo4tGrIaY7vpmpVyMpFFmruSHrMy5LX0Z+TA2SFEAJxWGPmULa9Y+xSzeUhdsa2FLTSbPDR1jWUvKDe/EkpWFubxYjmQSBAbZopBBdhsAOZNVHWI4jqMsHIp0XQ5KWJd+6pWQyNTH/PRtxzS0ETCY2X3k1QbM5ipELA5GiKPgDh46KO1FqtEb7SBJLbcXc2Lackd4aSmLyaNbHf/tlskytZJla6VCDfBwI4XONINgxjLDGQlWrm6pWNwBaGRJNGpbM/imXrHibkfsryX3lL6yee+NRWzvb2tr6rIo1NTW9Xn5SUpJYpVs4JiKREY6NqmLyrgHAZ5gA0jeNeTXm4d+6pfQF16+zkr+nkaBez6arrsETH3+4UgXhUAcSjmAwSGNjQ68V6/f7AVCikNA06hPYZcpmhLeW8xzbeTNxeo+JR4Kk41yTm2XWdzGmy7QvG4HiLUJrS0FrTSak1dPsDtOMgZIJNwOQ6WpFXbKRSo+LsLOdsNsOPYx+Crs6IrE0NvZq3WpqaigcPhyvx9Or5ZrMZsp27xbJjHBUIpERjok2VIMu3ICKFq9xUvfzxrzxtBqzARVD+ruMq9czd1kLIa2OzVdehSP10JFNgnBEBxINrSyTarX1WrHVmr5rkTgWK6wjKPA1kBVoZ5ivnnJTVo/75ShxGMtVfMMUkmbsZPz+YVh9IVQacag6OjHQiYEODLglHfWxyRCbzNdtnhpVIR4/yfhIwYuVIBJQUV3OZ1s/w26392q92tra8Ho83HDvk6Tm9M4SMs01Vbz+xD20tbWJREY4KpHICMfE5FsLgM8wGlWOAcCvMZB40Z0A6BJWES/VMn9BAEWrpeTyy7Fn9vxBLQjHQpYk9Jre+4iKdodAp8bMhtgCznKWMdOxgypjOiFJ0+O+xnJo8TqwjrGyK+cLLmy5BaMSQ1r3HkEgiE8B684SOn0hdiXmsispj4CkoQ0TbZjYTTxmSSFLE0SKc4Lc8/l6Q2pOPlkFRX1WviAcTrTf28IAIIftGAKRTopeY2RZAVWF9RnnoLUkIutbMCR/wX8vDBIT1LL5iivFXDGC0IMNMQU4ZBO2sJcJrsrD7icBdc/VoXGa8GqdrE78EIVDJ580yhAcUcxFnWU8tvo5XlvyGNdpm5lq8JCtCaJBxaPK7AkZKE8YSdb8f/Nxg4ktNZ3R6zMkCL1MJDLCUZl865FQCGhzCWsj14QfeCzU2fKAEMbMtzh/m5/R+7VsvvIqOnIGRTdgQThFhWQtKw4Mx57sKicm7D3svopXwbq2EK2ip9VQS0nc0h73UzUa1s+4CldsHBaXnbkr3maUxsNFZhc3x9qZa3JSpPOhCwfQmG2sazdw5f+u4fynlvP6+v34gocmSIIwkIhERjgyNYjRvxEArynSGrMvqOPPXQkAGFI+J9NTz3WrDWyYdx0d2eJ+tiAcyW5T1oHh2GFmfGs4dk+0LjNTOy4BFSpit7AnZnOP+wWMZtaeey1BnZ7klhrGblgEqopWgkxtiGlGL+Na1tP8zoOMiQtg0mnY2+rmgfd3MO3xpfxl8R7aXf6+qK4g9DmRyAhHZPSXIqtewnI8AV0hARV+3ZmMX5XRxFRgtq7kB59o2Xb1DThS045eoCCc6SSJJbZiAEZ6a0kLdB5x90xfAaO7zgGgJG4JDcaqHvdzxiWzYfoVqJLE4MqtDN259uDTAr7qLVyT7WHjr2fx0KUjyIo30eEO8NclFUx7fCkPL9yF3dN7Q94FoT+IREY4PFXt7uTrNU4BSeYZRzzlQQOSxo0x/R3mLvLxReYEMcRaEI5Dkz6BnaZsAM7r2nbUFa0LXZPIcxWjSiprEj6iU9fS437NmUPYOuECAEaWfEVWdc8tPrEGLbeelcuyX5zDP/5rLKOzbPhDCv9aVc3MJ5fxr5V78YfELSdhYBCJjHBYutBetOFmVPT4DONZ4zXymisOAEP6AiZXuPj7B3tx6Q3RDVQQBqAV1iICkobMYAeF3roj7ishMcE+mxTfIEJygBWJ7+KVXT3uu7dwIhXDI1MkjF/zMYnNh1+TSauRuaQ4gw/mn8Wrt02iMM1ClzfIw5/sZtZTy/lkW6PoFCyc8kQiIxzWNxPgjaU+ZObXrZFWF13cOvLUSlJ2Z+JUlGiGKAgDlktjYkPsUABmOneiVUJH3F9Gw9ntl2MNJuDVOlmRtICg1PNtoO3jZ1GfU4hGCTN12X+wdB15Dh1Jkpg5NJlP7pzOH68qJsVioLbDy/w3tnD7q5to7Dp8p2RBiDaRyAg90oRb0QfLAehgHPdUG3FqjMjGOqxJn/Jb6TJkpe/mpBCEM8HG2AK6NCasYS8T3Ycfjv01vWpketvVGMImOvVNrE58n3APw7KRJDae9T3akzPRB3xMW/IWMUHfUcvXyBLXTsxm2T3ncNf5Beg1MkvLWpj91AreWF8jWmeEU5JIZIQembwrkVDxkc/Du8zsiU0DjRtT1mv8MjidXDUh2iEKwoAXkjQst44EYJJrD7FHGI79NUs4nhntV6NRdDQZ97E+YSEKh7aMKloda8+5Bpclnhh3F9eXr8d0jKvPm/Vafn7BUD6582zG5sTh9If41fvb+a8X1lPT3rtLEQjCyRKJjHAIOdyF0V8KwEs7iliUOR5QMGW8xfeVfM4LDYlqfIJwOik3ZlKnT0Cvhpl5lOHYX0sMZHB2++XIqkyNuYwtcV+i9rC+UsAYw+rzrsNvMJHptvNkRgYcx+3gglQL7/5kGr+5ZAQmnYa1e9u5+G8rWbit99bAEoSTJRIZ4RAm32okwmxsK+CpvKsA0Cd/yWyDyi3+8VGOThBOM5LEUmsxKjDCW0u2v/WYDkv35zHlwBwzlbEl7LCu7nE/tzUhMseMJHNerIXszz4/rltEGlni9rNz+fxnM5gwKB6nP8Qdb5Rw/3vbxWR6wilBrLUkHCzgwOheR6tsZb7uTkKyDk3sbsbYdvJL7yVIHNo07Q8EcDmdvXL6UCjS4TGshPEHem8+C3FvX/hamzNEeZ27V8pq7AwC0FrvYMv6vSdVVnp8IhfEtjO9aSOP1OoA8AQCNDschz3G4MhkaGA6e9JXstO6Gr8HsjuKD9mv2WBlX84obt5XSvLmzWx/4NeErr7quGO8d6KBt82xLNjt4s0NNawub+CKlI7jLudY7d69u1fLS0pKEotQnoZEIiN0UzwedGWv4s/RcJv3HloMiUi6NgalfcrDvjnov/Pn0uWJ3M9vqK9HDffOrKD2jsjkYD6fj8bG3mu+DgQj/3BEOnPm8nsjfTs+2OTig03HdgvnWFWWNlFZ2nRSZXxmhLL5sWTG+rnU0MUOYGdjI2XOnltavs06NhXbhGYq01azcW81rp1Jh+wT7Ghif0szD6WmoXvvPZ585hlesx95Mr7DMQ4aTdIlv6CGeP7SqsdcOB2Xq+fh4Cfi67JuvPHGXisTwGQ2Uba7TCQzpxmRyAgAhNracH3xEYPPbeGnwTvZLueDxk1i9ms87j+HeNV0yDHeYKTFJDbRQs7w3vlgqNwfmU9Dp9GQarX1SpkAOlncRT3ThQ608A0/ayZji3pnPbC163dQvXUL+ZOmM2zoya/2/m93PffElvLgOSbe2hHEn2hm5KShRz1OpQBn+w5cieXET2tgUH4ysZ0FB+2zZ30nb++2U1Q0iavbavhVaipTb/opVYVjTihWXxg2tiu0YCT5snvZ5XAyVFWRj7FD8RHL9kVGWF3y35dQdHbvrKjdVN3Eqw+8Sltbm0hkTjMikREI7NuH4/PPSR7ewZ+keXwWngRSCFvmGzwZmkyucuQRSlqdFqO5dybFk+TIh6AM6DW99+d58h+twukixmojNSO1V8oyxewDID4xnmFDTj6RaVQz2UMLQzUN/GOukZ+0S1hth15E9MQamEibU0e7ZQeO1K0YTFoS3SO6XzcYI7erlg6byISiYgYvX8jMLxdgzR1G68gJJxRvnqry3tJ11JNEbcjCR1sbuKgoDaOud6ZmSMxM7LWLJOH0JS5Tz2CqquLduhXHp58iywEWFUzhufClAMSkLeCPDGdkWKyfJAj9RpJYwHQCisTcAh1zEnpeiqDHQ5FIco0h0TkKgFbrZtpjeriFJkmUXXk79RPPQVbCjHnpCeKqdp1QuLIkkUsrrR/9ERmF/e0e3tpYKxagFPqVSGTOUGo4jHv5ctyrVoGqUjZzNL9VbgHAlLiYx/VpjAtnRjlKQTjztEpxvFIbuYD43eAyjOqxJwUSEsmuMSQ5Ix1+W61baLFsOXRotiyz44af0lI0AU0wwPjnHsZSV33CMXt2r2CMsQ2LUUuXN8g7m+qo6RDzzQj9QyQyZyDF78fxySf4dkau1nafexH3xFxPGA3Z5g38IUZmSkg05wpCtLxUk0Zlh0Ka3s9NoaXHfXySazRJjjEAdMTupDFuNcgHJzOqRkvpbb+kI28EOq+bCf/7W8ytjSccs0UOcd3EbDJsRgJhhQ9L69lR33XC5QnCsRKJzBkm7HDQtWABwdpa0Gopv/ha7rNNJ4CeydrN/DjRzsxwXrTDFIQzWkCV+dHHkVGBs8NbKA4f/9DuJPco0uxTQZVwmKrRzGhENh/8ka/oDWz58QM4MnMxOO1M/PuvMbU1n3DcZr2WK8ZlMizVgqLCkrIWVlW2iekPhD4lEpkziK6zE/u77xLu7ESOiaHqyuv4hX40AQzMlEv5SVIFFyoFRy9IEIQ+99W+MC83RlpG/zu4kBj1+BdujPMOIbvjPGRFi5zqI+9XeYT1B9/yCZlj2fTfv8WVkomps42Jf/81xo5j75vzXVpZ5sKiVCbnRgYJbN7fyac7mgiFxQKzQt8QicwZYnpMDIlr1qB6vWiSkthz5dXcFRpGSDUwVd7JIzELGKmZHO0wBUH4lsdqC2iQEkjEyW3BL06ojJhABjntF6J6NRizjNjHLqfBv/2gfQLWODbe+QfcyRmYO1qY9LdfY+w8thmGeyJJElPyEpk9IhVZgsoWFwu21OP2H3mFb0E4ESKROQNoVqzgn5lZyOEwupwc1l82l7s8+YQVE+Olcl7Q/RmzeU60wxQE4Tt8ioZ/6L6HgsQMZQeTwmUnVI4xlEDoy0y8NV5UvZ/P239PqfNdVPWbVhK/LZENdz6MOykNc3szE//2awz29pOKf3i6lSvGZmLQyjQ5fLyzSYxoEnqfSGROY6qq0vbCC+iffQ6tJOHJyuLNC6fxm45hKGEzhfJeXtb/EY1xFGFterTDFQShBxVyJh9opgLw4+AibOoJzqDr0bL3D3sxNOWgorDF+SaLOx7Fp3yzvIg/LpGNdz6MJzGVmLYmJv3t1xg6204q/qx4M/MmZGMz6XD4QryzWYxoEnqXSGROU6qi0PzoY7T++SkAXrC38+i5RbzYOgZUA3n6Shbo/kCsrOA2z4pusIIgHNF/tNPZJ6VgxcOPg5/CCXaeVYMqlopxnB03Hw166vwlfNj6Cxr827r38cUns+HOh/EmpBDT2sDkp+/H1HZyyy/Ex+iZNyGbdJuRQCgyomlngxjRJPQOkcichpRAgPr/+R86/+//AGi7+Wreu/lCNjvPB7QUmPexUH6KGMmPx3Qeqhwb3YAFQTiikKTl77rvEUJmolLBnPCmkypvqPk8Lkl+DKsmDXe4jc/af8dK+z/xK5HWHl9CCuvvegR3cjrmjhYmP30/MU11J3VOk17DlWMzGZoai6LCl7tbWFMlRjQJJ08kMqeZsNNJ7Q9/hHPRZ6DTUfXo7fw/gwLydYDM1Ng63td+iBk7ITkJr3FKtEMWBOEY1Mip/FsbaT29OfQlQ5T6kyovUTeYy5L/xHDzRQBUeJbyXstd7POuAyLJzIa7HsWZnoOxq4NJf/0VlrqTW+Fbq5G5qCiNSYMjI5o27uvkMzGiSThJYq2lk1BTU0Nb28ndP+6J3+/HYDiBtYs6OzH88Y/I+2vwWg08/5OxLN6pIeyeBsA4fyk/p4IYw3qQYKtnKnbXiU+A1XZghdpQOIT/wIJ8J0tcnQnC4S3STGCEUsMUpYyfB97nXsPtuKRjW4vpa26vh8bGb973g7kEG8PZzhu4lWaWdj5JSudIhnIZFimdxnl3Mvutv5HUVMOEvz7A4nl30Jr5zVxTdrv9uM4vSRJT8xOxmXQsKWtmT4sLpz/EJcXpmPXiX5Jw/MRfzQmqqamhcPhwvJ6+6LQmwXenFD+KwTo9z2dlkaXXsyE1zOMXxeOrPhc1mIiq+Gn/9Gk+3r2Sh34Yg5Sm4eWSALd99HqvROtxe2hsbOiVsgLBIHC8tReEM4Qk8YzuYgYHmkhT7fw8+D6P6K5DkY7euB4+MEJp985d7NnfQ58XTTLWsSrW0S20yDtoVnfg2RNP1+ZUXgrE85S2nWKfm1mvPslvLLmsMsQBEGiJLG3gOc7PwhEZVixGLZ9sb6Sxy8c7m+q4bHQG8TH64ypHEEQic4La2trwejzccO+TpObk91q55ds288lzjxzX8vVJdR2c/8Z6QmqA/52tZ3HmKHxNV4Gqx6R3EV//LjU7V/LVbWmMTvMQVDSMGDyBVT89uV//E19u5ePdneg1WlKttpMq62s6WdztFIQj8UhGntRdzSOBVylWqrkptIRXdRcc9biwErk8yEtKZOb4aYfdz723k+qUDbRa9xIztJPYgi4yOkewrPlybGtWMahlP084q1mVO4OducVs2qKwtmLtCbXKZieYuXZCNh+W1tPlDfL2plouKRYjKIXjIxKZk5Sak09WwbElHMfi61tVx7p8fULJPopeW8vqgjCvnGehzf49Qo1jARiU6uZ70zpZuSDIuHSZGVmRK6awYRgjM5JOOtakGB0QWQFXr+mdPyWpV0oRhNNbjZzK33Xf457gAi4Jb6BWSmKpduwxHWvS6Um1Wo+wh5U8xyA6vI1sta2g2biP+oQdNMTvpHpQPnM3DmHWmkpmbFtOajhAuf7kWlASYvTMm5jNx1sbaXL4eL+kngLd8d0uE85sIpEZwNKX7kT/0Vf84WqZ7QmF+BquRg3ZkFCZUtTFWUVdyDLoCPPvy03IEoTkZMKa1GiHLgjCSdqgKeRtdTrzQiv5UWgRnZKFEs2QXis/IZjOuW3zaDLsY7dlHc3G/dSbK3lhJrw/zsLF611MKVvLTWoiy6STuwQx67VcNS6TL3Y1U9HiojwQT/z5P0JRe6fvnXB6E4nMQKSqWD9axReubay8xYS/eS7B2sjoo3hLgIuntJOR+M0HwM26vRSlaPCGZJTYYXCSHzqCIJwa3tVMJ1Xp4hxlG3cH3+O30o1UyRm9eo40/2DS/IPp0rZRGVtCtXkHbRYvr87S8OosGFZn544h+dSFT3x9JoiMaJozMo2E6g7WV3dgnfA9tnlaKPb5MRvFqCbh8EQiM8D4/G6qln3MqqwO/O5x+KvmoIYi/VPGD3Uwo9iOTvtNV9nchp3M0UXmf1jXFM+kAtGRThBOG5LEs7q5xAVdjFH28kDgLX6rv4EaufdbXW2hJMbbL6C4awb7zDvZb95Nm6GO8iyJ8iwj8BnNdVtItUwgw1BMmn4EejnmOKsTWaPJVV/JdqcRuyGFf38R4orpLaTGB3u9TsLpQSQyA4Qn6GF7Uwk7W7bjsWXgq7sOxTsIgLiYIBdO6mBQqu+gY6zuDs7b8i4Af1rjJy1R3HcWhNNNWNLwZ92VPBh4gwK1gQcDb/Bb/Y3Uycl9cj6daqDAPY4C9zg8spMNDe+hT66nNkemXW6h3f0pu9yfIiGToMslWZdPki6fRP0Q4rXZyJLmqOdI0vpoeu3X5P/wCRweC69/mcb54zopznOJBmXhECKROcW5gi5KW0rZ3b6LgN9KoO1Kgl3jARmdVmHqiC4mDHOg/c5ngzYU4MINr2EI+SgLW7l/SR0vXxuVKgiC0Md8koFH9NfxYOAN8tQmHgq8zh/01/dJy8y3mRULUnUmS/+5hL9fOBvZUMP2QRKlhWbazD7ag1W0B6u699egJ1GXS5I+n0RdHgm6XOK1WcjSof+Kgm01jItZQmPshextNPH5xkRqmo3MntiOQScmaBC+IRKZU5RX6+Wr2q/Y07mHkN9GoP0ygvbxQCRjGTHIxczRdizm8KEHqwqzNr9NclcjHn0Mf+oqIqSc3PTigiCc2tySiT/or+ehwOsMVlv4feD/eEw/j3I5u8/P7VNVPio8j+8bJX7w4SvIn7uoy0lk6dUXsT/BR1uwirbgXoKqh5ZgOS3B8u5jZbTE67JJ0OWSqM0lQZdLWIqskK2Tglw1o4UNZVZWbItjd00MjR16vjetjbQE0RFYiBCJzClEVRW6TNUMvmcwu1J3oTQmEWi/glDXONQDCUxenIOpE9xkJh3+TTxl1xfkNe4iLGv4bPJNtH1efth9BUE4fbgkMw/pb+L+wNsUqnX8JvAGf9NdxgZNYd+fXJLYf95ldOUOo/jVp8iqaeamv7xJ1eyrqZrzGxRZxhFupC1QRWuwko7gPjqC1QRUD+3BatqD1VR8XVYOFDxeQJWtCk2LhvTMZK5OGMRn6zOwu3S8/mUaM4o7GT/UiZh6ShCJzCkgqHip8C5jl+sTupKbMJrH46mZRtg9rHufYmc1Y89XSc078v3l0ZUrGVexHIClY6+iKXEQIBIZQThTeCQjf9D/F/8TXMA4pYp7ggt4U53J5n6aL9ueW8jqe59mxLsvkLlhKUM+f4ekshJ2/NcdSBmDsWkzyWcGEFmSxBVuoT1YTceBZKYjuA+30o4hzYAdOxuaNnSXbc1PR1N/JfaObL4qTWBPnZmLJrWTaA31S92EU5NIZKKoM1hDuWcxlZ5l+IISIccYgh03ogQTAZBUhYnNZczW7yH0g1EoR1mHZMS+DZy141MA1g+fTUX2sU2QJQjC6SUg6XhCdy23hL5kbngj14eWkzA0ketW9M/5wyYz22+6i9ai8RS99b/E7a9g2hM/Z9+5l1E1Zx5hQ2TggSRJWLSpWLSpDDZ9s4DtxvWL+OjNBzj7x2djHmSmxdNCV6ALR6gRNeWfGPST8LfMpb7NyEufpTKyoJqZIxXMOmP/VFA4pYhEpp+FVD/7vGsp8yym2V9ByDWMkP0qQq5Cvu7/Ygh4uLhmIxfvXYN/bj77rpp01LlfRuzbwMzSDwDYUjCTzUPP6duKCIJwSlMkmZd1s6mVkrg99DkXJrZT8uNYHq5v77cYmsadTWduIcMX/Iu0rWvJW/I+6VtWsvuqH9JSPPmwn2s6xYx7l5s0VxqTBk0CIiM3mz3NNLmbaIzZT1Ps03gbryTsHsr28gJ27a8hY/AqCjPMDLYOJs4QhySGOJ0RRCLTTzqDtZR7FlPhXoHXnUzIOYqQ4xrU8DfzLKQbYG7pJ1xcuRotQfbMn03LtKFHLlhVGbdnGVN2fwHAttyprBtxoZj0ThAEAL7UjmOvnMZ/O95kcJyP52zL2BjWsFy+hJDU9/NK+eOTKP3BfSTv2MTw/zyHuaOFcf96jLbCMey59CYcOcc2G7FZZybXlkuuLReAQDhAfUEDWyo72Fs1lrAvh9qy62hs3IIh+RPiYiRybbkMiRtCsqlvhqILpwaRyJykispKOn09zzqpEKRDv4sWwxa6gjpCjpGEnHehhmO799HLKmmGEOfWl3DNqgVolDA1gQD/Ny4NY9gFK7cc9twaVeE6dylT/JHhjQtNw/mgKxNWlRy0X31VPQAuv59mR9fJVrmbPygmqBKEvhQOKji6vCddTinxzNk0ivstq7lptJ4pyhLyQyW8F7yEnUohJ7PKmcsfGWHkdDhobGw87H6NiZnsvP3XjF79KSPXLSaprJSkslL2DRtLyYxLsSd/MyNxp91+1PPqNXpybYPJHQ/O4a0sKYllT20coa4JhJyjCCZ+RZdvFVtbt2LVW0kOJWPMMbJr164Truvh+P1+DAZDr5aZlJRETs7R19s7XjU1Nd1r+vWWvor1WIlE5gRt27YNgK+WLkUTW/qtV1T0qR7MBU4MaYkoruGEGm8+qOVFCfoJttcSbKtF31HPVa79zA50ArAUA/ft34Orei8sWHPY86fGSLx7rYmzc7Qoqsr/fOHn6XXrgfWHPWZlxX6aOnpvGHZjV6SDnaqKOR0EoTeFQpGLI0e7h/Ur9/RKmYEWDzdX+PjIU8xfx1aTYezgx4Z/s7gtmd9VDmeH60gLSR6p3P0AbNq0iZKyvcd0TKatkNs9jVzo72BweQk55SV8YYjnDVMqFVozYVcHAF7PsSVxFnOYy8/qoqHNy5KSBBrbDQRaL0KxT0eXsJyuuLU45CqG/H4Iv6/7PV3vddG1rgt/o/+E6nwoCXq5M7XJbKZs9+5eTRBqamooHF54zD/XY2UymyjbXRa1ZEYkMieori6SEIzKs5JbkEFA66XVYqdVa8XnG0fYPQR/k657fy0BEtU2kmjFqrUjp6oMltu5tL4cW8BLWJJYUjSc55s6cJUrpEw9j/xRPd9Wmmms5ZfWDcRr/DgVHb+zT2N9cSZTi3uOtWr7HlrWLsWcHMvks7N67WdQsrAa9rn7aSyEIJw5wuHIu2pwso6xo3vntsja1XVUVkBVKJ2/B2dwgbSJGfpSLkhq5YKkVkqCQ1gSmECDknRc5a7Y0MrmCkjKSWLEuVOP+bglwI7ODi7cuI7i6iou8ndykb+TqvQM3s+w8epW8AeOL9HISApw46wmdu2PYcXWOJzeGELNczF0zsIYu5Zg3JcY0iHlshRSLkshy2tlfFcG47oysIVOrKPwlzt38vinn3Dxjx9gWPH4Eyrju5prqnj9iXtoa2vr1eSgra0Nr8fLLY/cQlpuWq+U2VTdxKsPvNrrsR4PkcicBEkvEy6IYUeCEadnKIr94MXaDBovWXonmYYukvVO5AOtt9qgiQnrSxixMzJrgtMSw/LzptGSlox50UoATHFJZObmHlRevOrk5uASzlZ2ArBPSuHPxqtoykgg8whxNtRGrm50Og1Wq7kXan6gHloxgYMg9CWjTiLJ0jv9WAy6yPvVpJOJt1jZxHlUMZazWcVwyhmrq2SsrpIastjMeCrJR+Xo73HzgXK1Rh22JNtxxeRLsvFhQS7rGxuZum4tw8vKyG9s4Bc0cENePjvL2zA1dOLNiD/mMiUJiga7GZbtZue+WNbtstLl1uPvmInSOJ4h+n2k5OykLGYrdSYHdSYHH6WWMSacwaxgAdODucRy7LeJKpqbAEjMGERWQdFx1T9a0nLTyBkevVtBvU0kMifoU0ki539ep1mxQOfXz6pY9B1k6z1k6Z1Ytb5D+tymNrYwfdk6rA4XALtHFLBxyhhCOh2HY1T9XBzewOWhtRgJoiDxgWYq/9FOJ9TD1N6CIAjHopN4PuZS1jGZqaxnKHvIoY4c6rBjpZQx7GI4Lix9GkdTejrvX3ElXzocjN+yheIN60kH0svb4e7XcA5OpvmsobRMGYI/+dhugWk1MDrfxahcF7trYvhqkwEPFvYykr21Ixmm+x751gpabasoM9RQom2gRNvA08ZVTA0NYlZwCJNCOeg5+tpQQnSJ/4InKKxqQbGA5CPO1MQgnZ9Bej8GueeJmcwuDxPXl5BfGbmf7Io1s2rmZBqy0g97jgTVwezQFi4MbyaWyIKQ5VImL+tmUyVnHPY4QRCE49FKCh9xKRYcjGEro9lGHA7OYQUzWUEdWeymkHKG4qX3WnW/y2m1suycc3gRAyn/+T9uG1PA0HYvln2tWPa1MuT11biyE+kozqazOAd7YQaK4fAXgQCyHGmh8dWs5I2/bGbm935MpSmL8qCJ8vZidO2jKDY6iYuppN62mnpDPSt0e1mh20usqmdmMI9ZwQJGhdORT6JTtNB3RCJzgibg5/WVv2fykEKKxxx++KAmFGLk1t0Ul+5CFwqjAnsK89kwZSxBw6FNxjZtkBuLddw+dBMz/J8jH+iBUi8l8o52OmvkEWJotSAIfcKJlZVMZy1TGE4ZI9lJNnXd2yyWUEcWVeRRRR4dJPRJHEFZw0KnA82ULC6+ZDpJG6pIXVtB3K46Ymvbia1tJ+eTUsI6DY4haTiGpuEoSKNrSBrBuJ4TLUkC375SLrev5dzcyXziieVjj4XqkJ7NPiv4xiG1j2WI3o3ZvI/m2FKcMXv4RF/GJ/oyUpRYzgvmc36wgHwlsU/qLZwYkcicoHRkutZsQB4yrMfX5XCY/Ip9jNm8A4vLDUBTWjLrp42nPTny5pdVhQSli1SlnUGhenLD9WRPbEAzyQREhsftlrJZqJ3ERnkYqkhgBEHoByF0bGcU2xmFBQeFlDOcMtJoJodacqjlXJZjx8aQfCPJTVpqNb01AuhgQauJxlkjaZw1Eq3LR/yOWhK21pCwtQZjh4v43fXE767v3t+bbMU1KBF3dmRzZSfiTY87qMwEjcJNFgc3WRzsC+r4ymdmudfMzqCRikAsBEaCfSQyCnGGdnzmCuqNdbxubODNmO3kKXFMDw1mWnAwqhjuEHUikelNqoop6GVk5R5GVJQTG/agsSkEs3Q0DEknlGDibEqIcztJVjpIVOxo+c4cNBJsbQqzLDyUytzZNMl9c8UjCIJwLJxY2chENjKRODrJo5p89pJNLXF0cWVmF1deawYWsr+2hF2moew2FbDbOBS3pndvQ4VijbROKaB1SgGoKuaGTmzljVgrm7BWNBNT146p1YGp1UHypuru4xSNTFGckWHp6Qyqq8NnsaKJi0NjszHYCLfqurjV0kVzWMN6n4ktfiNbAkYawzo6/Mng/9bIMSnIDkMzu/RtvKBrxzRKS8ZtZ9OuryMQ9qDv5ToLRycSmRM0UdnMohvMDE5fTqJzBSbFh1n1IUsqZMJ3hxHl0QI9LFgdREurHE+tJo192kxeW9XEwoUrGDSngIn5IokRBOHUYSeeLcSzhXHoCDCIGtT6dQzT1TMyRcOgQD2DAvXM6foKBYkafSaVxlz2GPOoMObSrE3uvVvjkoQnMwFPZgKN50VGC2k8ASzVLcTUthNb005MbWTT+oIkt3u4xGqD+gZc9Q3fFGM0dic1lrg4LrTZmBsXhybBRpNspiRgZHdAT3lQz56gAbeqQ/FlofgiU1kEAF0y7LDDjhVV6PVuYo1aEowWkswJWIwGYg3a7k0vRnv2OpHInKAktZ3xQ7SAne5GlQPvT0UBv6rHpTXjlY14JSMeyYhPMuCRjDilGFrlBFo08XRJ1oNuGTX5O797KkEQhFNOED2VDGFhVTMrv9rDpOuu579mpFHk3cNw7x4yg80MDtQxOFDHLEdkWokuOZaKA0lNhTGXvYbBBOTeWyYhbNZjL8rCXvSt+bJUFWOrk6bPN1D1ynJuGFFEtk6HYrejeDyoPh+hpiZCTU2HlKc3m5kWF8d0mw2NzYZks9FiS6XamEgtRvaHtKxzuWhSjUiaBFCMBHxGOnzQAVRiP7RMrdyd1MQYNAclOZHntIg5Ro+PSGROkHOvgcomK4aQhnBARgnINMYnsyu/gIrcPFSNGLInCMKZoyNsZH3seNbHRiaFiwt1UeDby1DfXgp8e8n112JTXEzwbGOCJzIzegiZWn0m1YYc9hmyqTZkU6M/0qxYJ0CS8KVY2Ts4gZc6OpiYl8uoCRMBUAMBwl1dhO32yNevv7fbUX0+VI+HkMdDqOGbFpwYYCRQbDYj22xcFgry1q5dZF3xA/zjx1Cmc9Dkb6PT5yIQMKKGrKhBG0rIFkl0QgodoQAd7h6a6L8OGR2ZP3mJ+5e0kb97M2lWE2k2A6lWI2lWI2k2I6lWI0bdsf2fUVQFb8hLR7ADfboeu2JHdsoElACBcIBgONj9fUD55nEwHCSoBAmrYcJqGEVVUBSl+7GqqiiqwojnR7C8YznjGHcyv6kTNiASmX/+8588+eSTNDU1MXr0aP7+978zadKkqMbU5YgldX8sbTod+0YOpWJYLg7biU3xLQiCcLqxa21sjB3LxtixAGjVILn+Wgp81RQcSG4Swl3kBmrJDdSCM3JcGJm9KTZWX2ZE0daQ3FxOpyUVl8nW6yM2Jb0ebXIy2uRDZ09W/P7upEb5Osk5sKk+H4rHg+LxkA78PDkFVn0U2QC/JQ5Xcjp12XHsydJQneajztxBq9JJIGREDdpQQzaUkBU1aP3W9zbUcCwqElpbCuXtQcrbD20p+ppeF8RkDGAy+DEYvRj0XjQ6J6rWTlhuJyC14lPb8IY83Z2Shz42lNWh1XBsq0kcE1kvo3y3v2c/OuUTmbfffpu7776bZ599lsmTJ/P0009z4YUXUl5eTkpKStTi2jt0KH9evJjYK6+gaOxRVqgWBEE4w4Uk3YHbSnnA+aCqJIY6yfPvJ9dfw2B/Lbn+GmyKiwJdJwVj9EAVrI0sihvQ6rHHJtNhSaHTkoIjJhGnOQ6nOR6vPqbXkxzZYEBOTUWXmnrIa4rPR7irC6Wri227d7Ft5y7G5xeS7PNgcHVhcNoxOO0k7oXR3z4OaMiwUD1IQ01agIaEFjqsIewGPw6Ni6AUQFVl1JDlQCvOgSQnaI207HR/bwNVRyAY2bqcMYfE+I0QktaJpHMgax2oaidGsx+jyY/R4MOgD2LShzEbFQxaHTpZh16jP+irRtIgS/I3X2UNGkmDhERDVQPP3vksUxZN6dWf//E45ROZp556ih/+8IfceuutADz77LN88sknvPTSS9x3331Ri8ttsbDS7eYiMSRaEATh+EkS7boE2nUJ3a02qCrx4S50W74kbvsiLjg7i+HxEjZXO/pQgBR7PSn2+kOKCmp0uExxkcTGFIfXEHtgi4l81cdgVXxoeunjWjYakY1GSE2lxtHF/UuWcPP/+x1jps5E63FhbmvC3NqIubWRmNZGzG2NmFsbMDi7yGpwktXgPKRMFXAbwR4r027zU+UrI2n0MEiTUGICKCYnYVMbYZMeDAbCcgw+1YInHIMnaMLl0+HyanB5NTg9GuwelS6PCmhRQ/GoofjuNhO3C9w9RGDUK5gNCmZjGLMhjMkQeazXKRh0Cgb9ga86BYNOxaBT0CsOgu1BTBpT7/xwT8ApncgEAgE2b97M/fff3/2cLMvMmjWLtWvXRjEyQRAEoddJEp3aOMp8OZQs91M6aSSzz5+NrISxuttJcLYQf2CzeOxYPJ3E+JzowkHiXa3Eu1oPW/R1wFMPWgkpHyF3LEaVDKiSHlUyoEgGkPSoaFAlDaBBlbSA9juPZSKjOiRUJJAkRlhq+NF4HZPVdWQ12yPPGyTUbBk1O5aANAw/w+mUJKRAAIPTjt5pR+92oXM70Lmd6N1OdG4nFo+LdFWBgJuzZWD7Lth+mAp9p0OwpNcjmQzIeiOS0Yis1xPU6unQ2WjVWmnVWqgN6NjW5CCclo1dH0cnMTgw48KIioQvoMEX0NDhPPJsyQfLYvA9H7JkQwXjxok+Modoa2sjHA6T+p2mvdTUVMrKyno8xu/34/d/MzFTV1cXAA6Ho1dj8/kiSwbsq9qP/8D3vaGlMfJGdDTUs21N75TpaIhcwZRWu1AX7+udQoHKhki9G+ua2dJLk0J1ttsBaG1qYUtp77V29UW5IlYR60CKtaM1snhsU3MTX23Z1itlAtQ3twDQvreakk+X9EqZnTV1AJR+WUpbbdth9rICVrQoJGuDpGiDpGgDpGgCWDVh4jQhbHIIqyZEnCaMVQ4dWLg3DEEX4OqVWMdYYMwFRvD9B3Ye58HGA1sfTRRsAGKBnG8/MejQ/UKqTBcxdKqxdKgWOrDSqVroUC10EYtTNeHEiEs148SECzNONfJVObCwqG7/JhyOOb0a/9f/t9WjDeNST2H19fUqoK5Zs+ag5++55x510qRJPR7z0EMPqURyVbGJTWxiE5vYxDbAt9ra2iPmCqd0i0xSUhIajYbm5uaDnm9ubiYtLa3HY+6//37uvvvu7seKotDR0UFiYiLSMfZncTgcZGdnU1tbi9V65oxEEvU+c+p9JtYZRL1Fvc8Mp0u9VVXF6XSSkXHkRZJP6URGr9czfvx4lixZwuWXXw5EEpMlS5Zwxx139HiMwWDAYDAc9FxcXNwJnd9qtQ7oP4ITJep95jgT6wyi3mcaUe+By2azHXWfUzqRAbj77ru55ZZbmDBhApMmTeLpp5/G7XZ3j2ISBEEQBOHMdconMvPmzaO1tZUHH3yQpqYmxowZw2effXZIB2BBEARBEM48p3wiA3DHHXcc9lZSXzAYDDz00EOH3KI63Yl6nzn1PhPrDKLeot5nhjOt3pKqiuWpBEEQBEEYmMR64oIgCIIgDFgikREEQRAEYcASiYwgCIIgCAOWSGQEQRAEQRiwRCLzLStWrODSSy8lIyMDSZL44IMPoh1Sv3jssceYOHEiFouFlJQULr/8csrLy6MdVp965plnKC4u7p4waurUqSxatCjaYfW7xx9/HEmS+NnPfhbtUPrUb3/7WyRJOmgrLCyMdlj9or6+nhtvvJHExERMJhOjRo1i06ZN0Q6rTw0ePPiQ37ckScyfPz/aofWZcDjMb37zG3JzczGZTOTn5/OHP/zh6OsUnQYGxPDr/uJ2uxk9ejS33XYbV155ZbTD6TfLly9n/vz5TJw4kVAoxK9+9Stmz57Nrl27iImJiXZ4fSIrK4vHH3+cgoICVFXl1Vdf5bLLLqOkpISioqJoh9cvNm7cyHPPPUdxcXG0Q+kXRUVFfPnll92PtdrT/+Ovs7OTs846i3PPPZdFixaRnJxMRUUF8fHx0Q6tT23cuJFwONz9eMeOHVxwwQVcc801UYyqbz3xxBM888wzvPrqqxQVFbFp0yZuvfVWbDYbd955Z7TD61On/zv5OMyZM4c5c3p39c6B4LPPPjvo8SuvvEJKSgqbN29mxowZUYqqb1166aUHPX7kkUd45plnWLdu3RmRyLhcLm644QZeeOEFHn744WiH0y+0Wu1h12g7XT3xxBNkZ2fz8ssvdz+Xm5sbxYj6R3Jy8kGPH3/8cfLz85k5c2aUIup7a9as4bLLLuPiiy8GIq1Sb775Jhs2bIhyZH1P3FoSDtHV1QVAQkJClCPpH+FwmLfeegu3283UqVOjHU6/mD9/PhdffDGzZs2Kdij9pqKigoyMDPLy8rjhhhuoqamJdkh97qOPPmLChAlcc801pKSkMHbsWF544YVoh9WvAoEAr732GrfddtsxLxw8EE2bNo0lS5awZ88eALZu3cqqVavOiItz0SIjHERRFH72s59x1llnMXLkyGiH06e2b9/O1KlT8fl8xMbG8v777zNixIhoh9Xn3nrrLbZs2cLGjRujHUq/mTx5Mq+88grDhg2jsbGR3/3ud0yfPp0dO3ZgsViiHV6f2bt3L8888wx33303v/rVr9i4cSN33nkner2eW265Jdrh9YsPPvgAu93O97///WiH0qfuu+8+HA4HhYWFaDQawuEwjzzyCDfccEO0Q+tzIpERDjJ//nx27NjBqlWroh1Knxs2bBilpaV0dXXx7rvvcsstt7B8+fLTOpmpra3lrrvuYvHixRiNxmiH02++fVVaXFzM5MmTGTRoEO+88w633357FCPrW4qiMGHCBB599FEAxo4dy44dO3j22WfPmETmxRdfZM6cOWRkZEQ7lD71zjvv8Prrr/PGG29QVFREaWkpP/vZz8jIyDjtf9cikRG63XHHHSxcuJAVK1aQlZUV7XD6nF6vZ8iQIQCMHz+ejRs38te//pXnnnsuypH1nc2bN9PS0sK4ceO6nwuHw6xYsYJ//OMf+P1+NBpNFCPsH3FxcQwdOpTKyspoh9Kn0tPTD0nMhw8fzoIFC6IUUf/av38/X375Je+99160Q+lz99xzD/fddx/XXXcdAKNGjWL//v089thjIpERTn+qqvLTn/6U999/n2XLlp0RnQF7oigKfr8/2mH0qfPPP5/t27cf9Nytt95KYWEh99577xmRxECks3NVVRU33XRTtEPpU2edddYhUyns2bOHQYMGRSmi/vXyyy+TkpLS3QH2dObxeJDlg7u9ajQaFEWJUkT9RyQy3+JyuQ66Qquurqa0tJSEhARycnKiGFnfmj9/Pm+88QYffvghFouFpqYmAGw2GyaTKcrR9Y3777+fOXPmkJOTg9Pp5I033mDZsmV8/vnn0Q6tT1kslkP6PsXExJCYmHha94n6xS9+waWXXsqgQYNoaGjgoYceQqPRcP3110c7tD7185//nGnTpvHoo49y7bXXsmHDBp5//nmef/75aIfW5xRF4eWXX+aWW245I4baX3rppTzyyCPk5ORQVFRESUkJTz31FLfddlu0Q+t7qtDtq6++UoFDtltuuSXaofWpnuoMqC+//HK0Q+szt912mzpo0CBVr9erycnJ6vnnn69+8cUX0Q4rKmbOnKnedddd0Q6jT82bN09NT09X9Xq9mpmZqc6bN0+trKyMdlj94uOPP1ZHjhypGgwGtbCwUH3++eejHVK/+Pzzz1VALS8vj3Yo/cLhcKh33XWXmpOToxqNRjUvL0994IEHVL/fH+3Q+pykqmfAtH+CIAiCIJyWxDwygiAIgiAMWCKREQRBEARhwBKJjCAIgiAIA5ZIZARBEARBGLBEIiMIgiAIwoAlEhlBEARBEAYskcgIgiAIgjBgiURGEARBEIQBSyQygiCcUr7//e8jSdIh20UXXQTA4MGDu58zm82MGjWKf/3rXz2W9eabb6LRaJg/f35/VkEQhH4kEhlBEE45F110EY2NjQdtb775Zvfrv//972lsbGTHjh3ceOON/PCHP2TRokWHlPPiiy/yy1/+kjfffBOfz9efVRAEoZ+IREYQhFOOwWAgLS3toC0+Pr77dYvFQlpaGnl5edx7770kJCSwePHig8qorq5mzZo13HfffQwdOpT33nuvv6shCEI/EImMIAgDlqIoLFiwgM7OTvR6/UGvvfzyy1x88cXYbDZuvPFGXnzxxShFKQhCXxKJjCAIp5yFCxcSGxt70Pboo492v37vvfcSGxuLwWDg6quvJj4+nh/84AfdryuKwiuvvMKNN94IwHXXXceqVauorq7u97oIgtC3RCIjCMIp59xzz6W0tPSg7Sc/+Un36/fccw+lpaUsXbqUyZMn85e//IUhQ4Z0v7548WLcbjdz584FICkpiQsuuICXXnqp3+siCELf0kY7AEEQhO+KiYk5KDH5rqSkJIYMGcKQIUP4z3/+w6hRo5gwYQIjRowAIp18Ozo6MJlM3ccoisK2bdv43e9+hyyLazhBOF2Id7MgCANadnY28+bN4/777wegvb2dDz/8kLfeeuugFp2SkhI6Ozv54osvohyxIAi9SbTICIJwyvH7/TQ1NR30nFarJSkpqcf977rrLkaOHMmmTZtYtWoViYmJXHvttUiSdNB+c+fO5cUXX+yek0YQhIFPJDKCIJxyPvvsM9LT0w96btiwYZSVlfW4/4gRI5g9ezYPPvggdXV1XHHFFYckMQBXXXUVN910E21tbYdNigRBGFgkVVXVaAchCIIgCIJwIkQfGUEQBEEQBiyRyAiCIAiCMGCJREYQBEEQhAFLJDKCIAiCIAxYIpERBEEQBGHAEomMIAiCIAgDlkhkBEEQBEEYsEQiIwiCIAjCgCUSGUEQBEEQBiyRyAiCIAiCMGCJREYQBEEQhAFLJDKCIAiCIAxY/x8gmS6iD7PU+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857"/>
            <a:ext cx="5353797" cy="4334480"/>
          </a:xfrm>
          <a:prstGeom prst="rect">
            <a:avLst/>
          </a:prstGeom>
        </p:spPr>
      </p:pic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6929306" y="2144407"/>
            <a:ext cx="4424494" cy="3576885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각 시즌 별 정규분포 확인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24044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피치템포</a:t>
            </a:r>
            <a:r>
              <a:rPr lang="en-US" altLang="ko-KR" dirty="0" smtClean="0"/>
              <a:t>(Pitch Tempo)</a:t>
            </a:r>
            <a:endParaRPr lang="ko-KR" altLang="en-US" dirty="0"/>
          </a:p>
        </p:txBody>
      </p:sp>
      <p:sp>
        <p:nvSpPr>
          <p:cNvPr id="5" name="AutoShape 4" descr="data:image/png;base64,iVBORw0KGgoAAAANSUhEUgAAAjIAAAHHCAYAAACle7JuAAAAOnRFWHRTb2Z0d2FyZQBNYXRwbG90bGliIHZlcnNpb24zLjEwLjAsIGh0dHBzOi8vbWF0cGxvdGxpYi5vcmcvlHJYcgAAAAlwSFlzAAAPYQAAD2EBqD+naQAAuW1JREFUeJzs3Xd81eX5+P/X++yTvRfZAULYeyqyBFelYrXWXQdawUU/HVqt6M9Rrd+qbdEui7WIszhxArJB2SthZBOy9zg5+/3745BoTCDrZMH1fDzyyMk59/t+XydicuUe162oqqoihBBCCDEAafo6ACGEEEKIrpJERgghhBADliQyQgghhBiwJJERQgghxIAliYwQQgghBixJZIQQQggxYEkiI4QQQogBSxIZIYQQQgxYksgIIYQQYsCSREYI0eOWL1+OoiiUl5f3dShCiHOMJDJCnENee+01FEU548fOnTub2/7wtYCAAC666CLWrl17xv6rq6sxmUwoikJGRkZvvKVOcbvdvP7660yZMoWQkBD8/f0ZOnQoN998c4v3LoQ4d+j6OgAhhPc98cQTJCUltXp+8ODBLb6++OKLufnmm1FVlby8PF555RV+9KMf8dlnn7FgwYJW17/77rsoikJUVBRvvPEGTz75ZI+9h6647777WLFiBQsXLuSGG25Ap9Nx7NgxPvvsM5KTk5k6dWpfhyiE8DJJZIQ4B1166aVMnDix3XZDhw7lxhtvbP766quvZvjw4bz00kttJjKrVq3isssuIyEhgdWrV/erRKakpISXX36ZO++8k3/84x8tXnvxxRcpKyvro8iEED1JppaEEM3S0tIICwsjKyur1Wv5+fls2bKF6667juuuu46cnBy2b9/eqf7Ly8u59tprCQgIIDQ0lPvvvx+r1dr8+kUXXcSYMWPavDY1NbXN5KpJTk4OqqoyY8aMVq8pikJERESL56qrq3nggQeIi4vDaDQyePBgnn32Wdxud4t2zz//PNOnTyc0NBSz2cyECRN47733Wt3jq6++4oILLiAoKAg/Pz9SU1N5+OGHW7QpLS3l9ttvJzIyEpPJxJgxY/jPf/7Tok1ubi6KovD888/zj3/8g5SUFIxGI5MmTWLXrl1nfP9CnK9kREaIc1BNTU2rhbWKohAaGtrudVVVVaSkpLR67c0338TX15crrrgCs9lMSkoKb7zxBtOnT+9wXNdeey2JiYk888wz7Ny5kz//+c9UVVXx+uuvA3DTTTdx5513cvjwYUaOHNl83a5duzh+/DiPPPLIGftOSEgAPNNf11xzDT4+Pmdsa7FYuOiiizh16hR33XUX8fHxbN++nYceeoiioiJefPHF5rYvvfQSV155JTfccAN2u5233nqLa665hk8++YTLL78cgCNHjnDFFVcwevRonnjiCYxGI5mZmWzbtq25n8bGRmbNmkVmZiZLly4lKSmJd999l1tvvZXq6mruv//+FjGuXr2auro67rrrLhRF4bnnnmPRokVkZ2ej1+s7/D0X4pynCiHOGStXrlSBNj+MRmOLtoB6++23q2VlZWppaam6e/du9ZJLLlEB9Y9//GOrvkeNGqXecMMNzV8//PDDalhYmOpwONqN67HHHlMB9corr2zx/D333KMC6oEDB1RVVdXq6mrVZDKpv/nNb1q0u++++1RfX1+1vr7+rPe5+eabVUANDg5Wr7rqKvX5559XMzIyWrX7//6//0/19fVVjx8/3uL53/72t6pWq1Xz8/Obn7NYLC3a2O12deTIkeqcOXOan3vhhRdUQC0rKztjbC+++KIKqKtWrWrR17Rp01Q/Pz+1trZWVVVVzcnJUQE1NDRUraysbG774YcfqoD68ccfn/V7IMT5RhIZIc4hTYnMihUr1K+++qrFx4YNG1q0bSvZ0ev16q9//WvV5XK1aHvgwAEVUD/55JPm5w4dOtTquTNpSmS++OKLFs9nZGSogPrMM880P/fTn/5UjY+PV91ut6qqqup0OtXIyMgWSdSZuFwu9a9//as6fvz4Fu9rzpw5akFBQXO70aNHq5dccolaVlbW4mPdunWtko3vq6ysVMvKytRf/OIXalBQUPPzTd/3f/3rX62+d03mz5+vRkVFtXr9zTffbJGgNCUy99xzT6t7A+pLL73U7vdBiPOJrJER4hw0efJk5s2b1+Jj9uzZrdotXLiQr776irVr1zbXerFYLGg0LX80rFq1Cl9fX5KTk8nMzCQzMxOTyURiYiJvvPFGh+MaMmRIi69TUlLQaDTk5uY2P3fzzTc3r8cBWLduHSUlJdx0003t9q/RaFiyZAl79uyhvLycDz/8kEsvvZQNGzZw3XXXNbc7ceIEn3/+OeHh4S0+5s2bB3jWsjT55JNPmDp1KiaTiZCQEMLDw3nllVeoqalpbvPTn/6UGTNmcMcddxAZGcl1113HO++802K9TV5eHkOGDGn1vU1LS2t+/fvi4+NbfB0cHAxAVVVVu98HIc4nskZGiPNYbGxs8y/vyy67jLCwMJYuXcrs2bNZtGgRAKqq8uabb9LQ0MDw4cNb9VFaWkp9fT1+fn6dvr+iKK2eW7BgAZGRkaxatYqZM2eyatUqoqKimuPsqNDQUK688kquvPJKZs2axaZNm8jLyyMhIQG3283FF1/Mr3/96zavHTp0KABbtmzhyiuvZObMmbz88stER0ej1+tZuXIlq1evbm5vNpvZvHkzX3/9NWvXruXzzz/n7bffZs6cOXz55ZdotdpOxQ6c8RpVVTvdlxDnMklkhBDN7rrrLl544QUeeeQRrrrqKhRFYdOmTRQUFPDEE080jx40qaqqYvHixXzwwQcttnGfyYkTJ1rUt8nMzMTtdpOYmNj8nFar5frrr+e1117j2Wef5YMPPuDOO+/sUjLQZOLEiWzatImioiISEhJISUmhvr6+3eTof//7HyaTiS+++AKj0dj8/MqVK1u11Wg0zJ07l7lz5/KnP/2Jp59+mt/97nd8/fXXzJs3j4SEBA4ePIjb7W4xKnP06FHgu8XKQojOkaklIUQznU7HL3/5SzIyMvjwww+B76aVfvWrX/GTn/ykxcedd97JkCFDOjy9tGLFihZf/+UvfwE8dW++76abbqKqqoq77rqL+vr6DiVJxcXFpKent3rebrezfv16NBpNc0HAa6+9lh07dvDFF1+0al9dXY3T6QQ8SZWiKLhcrubXc3Nz+eCDD1pcU1lZ2aqfsWPHAmCz2QDPiFdxcTFvv/12cxun08lf/vIX/Pz8uOiii9p9j0KI1mRERohz0Geffdb8l/73TZ8+neTk5LNee+utt/L73/+eZ599lksvvZT//e9/XHzxxZhMpjbbX3nllbz00kuUlpa2qtXyQzk5OVx55ZVccskl7Nixg1WrVnH99de3qh0zbtw4Ro4cybvvvktaWhrjx49v5x1DQUEBkydPZs6cOcydO5eoqChKS0t58803OXDgAA888ABhYWEA/OpXv+Kjjz7iiiuu4NZbb2XChAk0NDRw6NAh3nvvPXJzcwkLC+Pyyy/nT3/6E5dccgnXX389paWlrFixgsGDB3Pw4MHmez/xxBNs3ryZyy+/nISEBEpLS3n55ZeJjY3lggsuAGDx4sX8/e9/59Zbb2XPnj0kJiby3nvvsW3bNl588UX8/f3bfY9CiDb09WpjIYT3nG37NaCuXLmyuS2gLlmypM1+li9frgLq//73PxVQX3311TPec+PGje3upmnatZSenq7+5Cc/Uf39/dXg4GB16dKlamNjY5vXPPfccyqgPv300x1677W1tepLL72kLliwQI2NjVX1er3q7++vTps2Tf3nP//ZvAuqSV1dnfrQQw+pgwcPVg0GgxoWFqZOnz5dff7551W73d7c7tVXX1WHDBmiGo1GddiwYerKlSub30+T9evXqwsXLlRjYmJUg8GgxsTEqD/72c9abe8uKSlRf/7zn6thYWGqwWBQR40a1eK/iap+t2uprS3wgPrYY4916PshxPlCUVVZOSaE6H9eeuklHnzwQXJzc1vt4BFCiCaSyAgh+h1VVRkzZgyhoaF8/fXXfR2OEKIfkzUyQoh+o6GhgY8++oivv/6aQ4cONS84FkKIM5ERGSFEv5Gbm0tSUhJBQUHcc889PPXUU30dkhCin5NERgghhBADltSREUIIIcSAJYmMEEIIIQasc36xr9vtprCwEH9//zbPdRFCCCFE/6OqKnV1dcTExLQ6bPX7zvlEprCwkLi4uL4OQwghhBBdcPLkSWJjY8/4+jmfyDSV/T558iQBAQF9HI0QQgghOqK2tpa4uLh2j+845xOZpumkgIAASWSEEEKIAaa9ZSGy2FcIIYQQA5YkMkIIIYQYsCSREUIIIcSAdc6vkRFCCCG8zeVy4XA4+jqMAU2v16PVarvdjyQyQgghRAepqkpxcTHV1dV9Hco5ISgoiKioqG7VeZNERgghhOigpiQmIiICHx8fKbTaRaqqYrFYKC0tBSA6OrrLfUkiI4QQQnSAy+VqTmJCQ0P7OpwBz2w2A1BaWkpERESXp5lksa8QQgjRAU1rYnx8fPo4knNH0/eyO+uNJJERQgghOkGmk7zHG99LSWSEEEIIMWBJIiOEEEKIAUsSGSGEEKIPlJWV8Ytf/IL4+HiMRiNRUVEsWLCAbdu29XVoA4rsWhJCCCH6wNVXX43dbuc///kPycnJlJSUsH79eioqKvo6tAFFRmSEEEKIXlZdXc2WLVt49tlnmT17NgkJCUyePJmHHnqIK6+8srnNHXfcQXh4OAEBAcyZM4cDBw4095GVlcXChQuJjIzEz8+PSZMmsW7duhb3efnllxkyZAgmk4nIyEh+8pOfNL9ms9m47777iIiIwGQyccEFF7Br167m1zdu3IiiKKxfv56JEyfi4+PD9OnTOXbsWA9/dzpHRmSE6Ib8/HzKy8u93m9YWBjx8fFe71cI0T/4+fnh5+fHBx98wNSpUzEaja3aXHPNNZjNZj777DMCAwP5+9//zty5czl+/DghISHU19dz2WWX8dRTT2E0Gnn99df50Y9+xLFjx4iPj2f37t3cd999/Pe//2X69OlUVlayZcuW5v5//etf87///Y///Oc/JCQk8Nxzz7FgwQIyMzMJCQlpbve73/2O//f//h/h4eHcfffd3Hbbbf1r+ks9x9XU1KiAWlNT09ehiHNMXl6e6uNjVgGvf/j4mNW8vLy+fotCiO9pbGxU09PT1cbGRq/0995776nBwcGqyWRSp0+frj700EPqgQMHVFVV1S1btqgBAQGq1WptcU1KSor697///Yx9jhgxQv3LX/6iqqqq/u9//1MDAgLU2traVu3q6+tVvV6vvvHGG83P2e12NSYmRn3uuedUVVXVr7/+WgXUdevWNbdZu3atCnjte3C272lHf3/LiIwQXVReXo7F0siqh68lLT7ca/1m5Jdx49PvUF5eLqMyQpzDrr76ai6//HK2bNnCzp07+eyzz3juuef417/+RUNDA/X19a0qCDc2NpKVlQVAfX09y5cvZ+3atRQVFeF0OmlsbCQ/Px+Aiy++mISEBJKTk7nkkku45JJLuOqqq/Dx8SErKwuHw8GMGTOa+9br9UyePJmMjIwW9xw9enTz46ajBEpLS/vNzydJZIToprT4cMYPHdTXYQghBiCTycTFF1/MxRdfzKOPPsodd9zBY489xj333EN0dDQbN25sdU1QUBAA//d//8dXX33F888/z+DBgzGbzfzkJz/BbrcD4O/vz969e9m4cSNffvklv//971m+fHmLdTAdodfrmx83FbBzu91de8M9QBb7CiGEEP3E8OHDaWhoYPz48RQXF6PT6Rg8eHCLj7CwMAC2bdvGrbfeylVXXcWoUaOIiooiNze3RX86nY558+bx3HPPcfDgQXJzc9mwYQMpKSkYDIYWa10cDge7du1i+PDhvfmWu01GZIQQQoheVlFRwTXXXMNtt93G6NGj8ff3Z/fu3Tz33HMsXLiQefPmMW3aNH784x/z3HPPMXToUAoLC1m7di1XXXUVEydOZMiQIaxZs4Yf/ehHKIrCo48+2mKk5JNPPiE7O5uZM2cSHBzMp59+itvtJjU1FV9fX37xi1/wq1/9ipCQEOLj43nuueewWCzcfvvtffid6TxJZIQQQohe5ufnx5QpU3jhhRea16vExcVx55138vDDD6MoCp9++im/+93v+PnPf05ZWRlRUVHMnDmTyMhIAP70pz9x2223MX36dMLCwvjNb35DbW1t8z2CgoJYs2YNy5cvx2q1MmTIEN58801GjBgBwB/+8Afcbjc33XQTdXV1TJw4kS+++ILg4OA++Z50laKqqtrXQfSk2tpaAgMDqampISAgoK/DEeeQvXv3MmHCBPb8bYlX18jsPX6KCXevYM+ePYwfP95r/QohusdqtZKTk0NSUhImk6mvwzknnO172tHf37JGRgghhBADliQyQgghhBiwJJERQgghxIAliYwQQgghBixJZIQQQggxYEkiI4QQQogBSxIZIYQQQgxYUhBPiH7qhwe3dVdYWFi/OeRNCCG8RRIZIfqZuvp6AG688Uav9utjNpNx9KgkM0KIc4okMkL0M1arFYDfXnY5806XEu+u48XF3PPf1ykvL5dERggvy8/Pp7y8vNfuJ6OrLUkiI0Q/lRAWyui4uL4OQwhxFvn5+QxLS6PRYum1e5p9fDiakdHhZOaZZ55hzZo1HD16FLPZzPTp03n22WdJTU1tbmO1WvnlL3/JW2+9hc1mY8GCBbz88svN5zodOHCAP/zhD2zdupXy8nISExO5++67uf/++5v7KCoq4pe//CW7d+8mMzOT++67jxdffNGr770tksgIIYQQXVReXk6jxcINv/kjkfEpPX6/kvws3nj2V50aXd20aRNLlixh0qRJOJ1OHn74YebPn096ejq+vr4APPjgg6xdu5Z3332XwMBAli5dyqJFi9i2bRsAe/bsISIiglWrVhEXF8f27dtZvHgxWq2WpUuXAmCz2QgPD+eRRx7hhRde6JlvQBskkRFCCCG6KTI+hdgh3pkK9rbPP/+8xdevvfYaERER7Nmzh5kzZ1JTU8Orr77K6tWrmTNnDgArV64kLS2NnTt3MnXqVG677bYWfSQnJ7Njxw7WrFnTnMgkJiby0ksvAfDvf/+7F96Zh2y/FkIIIc4jNTU1AISEhACe0RaHw8G8efOa2wwbNoz4+Hh27Nhx1n6a+uhLMiIjhBBCnCfcbjcPPPAAM2bMYOTIkQAUFxdjMBgICgpq0TYyMpLi4uI2+9m+fTtvv/02a9eu7emQ2yWJjBBCCHGeWLJkCYcPH2br1q1d7uPw4cMsXLiQxx57jPnz53sxuq6RqSUhhBDiPLB06VI++eQTvv76a2JjY5ufj4qKwm63U11d3aJ9SUkJUVFRLZ5LT09n7ty5LF68mEceeaQ3wm6XJDJCCCHEOUxVVZYuXcr777/Phg0bSEpKavH6hAkT0Ov1rF+/vvm5Y8eOkZ+fz7Rp05qfO3LkCLNnz+aWW27hqaee6rX42yNTS0IIIcQ5bMmSJaxevZoPP/wQf3//5nUvgYGBmM1mAgMDuf3221m2bBkhISEEBARw7733Mm3aNKZOnQp4ppPmzJnDggULWLZsWXMfWq2W8PDw5nvt378fgPr6esrKyti/fz8Gg4Hhw4f32PuTREYIIYToppL8rH57n1deeQWAWbNmtXh+5cqV3HrrrQC88MILaDQarr766hYF8Zq89957lJWVsWrVKlatWtX8fEJCArm5uc1fjxs3rvnxnj17WL16das23iaJjBBCCNFFYWFhmH18eOPZX/XaPc0+PoSFhXW4vaqq7bYxmUysWLGCFStWtPn68uXLWb58uVfu5W2SyAghhBBdFB8fz9GMDDlrqQ9JIiPOG94+2C0jI8NrfQkhBq74+HhJLPqQJDLivJCfn09a2jAslkav911XX+/1PoUQQnSMJDLivFBeXo7F0siqh68lLT68/Qs64NNvj/Pov7/CarV6pT8hhBCdJ4mMOK+kxYczfuggr/SVkV/mlX6EEEJ0nRTEE0IIIcSAJYmMEEIIIQYsSWSEEEIIMWBJIiOEEEKIAUsW+wohhBDd4O0aVe2RgngtSSIjhBBCdFFP1qg6Ex8fMxkZRzuczDzzzDOsWbOGo0ePYjabmT59Os8++yypqanNbaxWK7/85S956623Wpy1FBkZCcCBAwf4wx/+wNatWykvLycxMZG7776b+++/v7mPNWvW8Morr7B//35sNhsjRoxg+fLlLFiwwLvfgB+QREYIIYToop6oUXU2Gfll3Pj0O5SXl3c4kdm0aRNLlixh0qRJOJ1OHn74YebPn096ejq+vr4APPjgg6xdu5Z3332XwMBAli5dyqJFi9i2bRvgOQAyIiKCVatWERcXx/bt21m8eDFarZalS5cCsHnzZi6++GKefvppgoKCWLlyJT/60Y/45ptvWhwm6W2SyAghhBDd5M0aVd72+eeft/j6tddeIyIigj179jBz5kxqamp49dVXWb16NXPmzAE8J2OnpaWxc+dOpk6dym233daij+TkZHbs2MGaNWuaE5kXX3yxRZunn36aDz/8kI8//rhHE5k+Xez7zDPPMGnSJPz9/YmIiODHP/4xx44da9HGarWyZMkSQkND8fPz4+qrr6akpKSPIhZCCCEGtpqaGgBCQkIAz2iLw+Fg3rx5zW2GDRtGfHw8O3bsOGs/TX20xe12U1dXd9Y23tCniUzTcNfOnTv56quvcDgczJ8/n4aGhuY2Dz74IB9//DHvvvsumzZtorCwkEWLFvVh1EIIIcTA5Ha7eeCBB5gxYwYjR44EoLi4GIPBQFBQUIu2kZGRFBcXt9nP9u3befvtt1m8ePEZ7/X8889TX1/Ptdde67X429KnU0veGO4SQgghRMcsWbKEw4cPs3Xr1i73cfjwYRYuXMhjjz3G/Pnz22yzevVqHn/8cT788EMiIiK6fK+O6Fd1ZLw13CWEEEKIlpYuXconn3zC119/TWxsbPPzUVFR2O12qqurW7QvKSkhKiqqxXPp6enMnTuXxYsX88gjj7R5n7feeos77riDd955p8Xv757SbxIZbw132Ww2amtrW3wIIYQQ5ytVVVm6dCnvv/8+GzZsICkpqcXrEyZMQK/Xs379+ubnjh07Rn5+PtOmTWt+7siRI8yePZtbbrmFp556qs17vfnmm/z85z/nzTff5PLLL++ZN/QD/WbXkjeGu8CzgPjxxx/3UlRCCCHEwLZkyRJWr17Nhx9+iL+/f/NAQGBgIGazmcDAQG6//XaWLVtGSEgIAQEB3HvvvUybNq15Ccfhw4eZM2cOCxYsYNmyZc19aLVawsM9285Xr17NLbfcwksvvcSUKVOa2zTdo6f0i0Smabhr8+bNZxzu+v6oTFvDXU0eeughli1b1vx1bW0tcXFxPRa7EEIIkZFf1m/v88orrwAwa9asFs+vXLmSW2+9FYAXXngBjUbD1Vdf3aIgXpP33nuPsrIyVq1axapVq5qfT0hIIDc3F4B//OMfOJ1OlixZwpIlS5rb3HLLLbz22mudjruj+jSRUVWVe++9l/fff5+NGzeedbjr6quvBtoe7vo+o9GI0Wjs8diFEEKIsLAwfHzM3Pj0O712Tx8fM2FhYR1ur6pqu21MJhMrVqxgxYoVbb6+fPlyli9fftY+Nm7c2OGYvKlPExlvDHcJIYQQfSU+Pp6MjKNy1lIf6tNExhvDXUIIIURfio+Pl8SiD/X51FJ72hvuEkIIIcT5q99svxZCCCGE6CxJZIQQQggxYEkiI4QQQogBSxIZIYQQQgxYksgIIYQQYsCSREYIIYQQA1a/OKJACCGEGKjy8/OlIF4fkkRGCCGE6KL8/HyGpQ2j0dLYa/c0+5g5mnG0w8nMM888w5o1azh69Chms5np06fz7LPPkpqa2tzGarXyy1/+krfeeqtF8dnIyEgADhw4wB/+8Ae2bt1KeXk5iYmJ3H333dx///3NfWzdupXf/OY3HD16FIvFQkJCAnfddRcPPvigd78BPyCJjBBCCNFF5eXlNFoaueWpW4hKavswY28qzinmP7/7D+Xl5R1OZDZt2sSSJUuYNGkSTqeThx9+mPnz55Oeno6vry8ADz74IGvXruXdd98lMDCQpUuXsmjRIrZt2wbAnj17iIiIYNWqVcTFxbF9+3YWL16MVqtl6dKlAPj6+rJ06VJGjx6Nr68vW7du5a677sLX15fFixf3zDcESWSEEEKIbotKiiI+rX9O93z++ectvn7ttdeIiIhgz549zJw5k5qaGl599VVWr17NnDlzAM9RQWlpaezcuZOpU6dy2223tegjOTmZHTt2sGbNmuZEZty4cYwbN665TWJiImvWrGHLli09msjIYl8hhBDiPFJTUwNASEgI4BltcTgczJs3r7nNsGHDiI+PZ8eOHWftp6mPtuzbt4/t27dz0UUXeSnytsmIjBBCCHGecLvdPPDAA8yYMYORI0cCUFxcjMFgICgoqEXbyMhIiouL2+xn+/btvP3226xdu7bVa7GxsZSVleF0Olm+fDl33HGH19/H90kiI4QQQpwnlixZwuHDh9m6dWuX+zh8+DALFy7kscceY/78+a1e37JlC/X19ezcuZPf/va3DB48mJ/97GfdCfusJJERQgghzgNLly7lk08+YfPmzcTGxjY/HxUVhd1up7q6usWoTElJCVFRLRcwp6enM3fuXBYvXswjjzzS5n2SkpIAGDVqFCUlJSxfvrxHExlZIyOEEEKcw1RVZenSpbz//vts2LChOdFoMmHCBPR6PevXr29+7tixY+Tn5zNt2rTm544cOcLs2bO55ZZbeOqppzp0b7fbjc1m884bOQMZkRFCCCG6qTin7bUk/eE+S5YsYfXq1Xz44Yf4+/s3r3sJDAzEbDYTGBjI7bffzrJlywgJCSEgIIB7772XadOmMXXqVMAznTRnzhwWLFjAsmXLmvvQarWEh4cDsGLFCuLj4xk2bBgAmzdv5vnnn+e+++7zxls/I0lkhBBCiC4KCwvD7GPmP7/7T6/d0+xjJiwsrMPtX3nlFQBmzZrV4vmVK1dy6623AvDCCy+g0Wi4+uqrWxTEa/Lee+9RVlbGqlWrWLVqVfPzCQkJ5ObmAp7Rl4ceeoicnBx0Oh0pKSk8++yz3HXXXV17ox0kiYwQQgjRRfHx8RzNONqvjyhQVbXdNiaTiRUrVrBixYo2X1++fDnLly8/ax/33nsv9957b4fj8hZJZIQQQohuiI+Pl7OP+pAs9hVCCCHEgCWJjBBCCCEGLElkhBBCCDFgSSIjhBBCiAFLFvsK4S2qChUnoDIbLBXgsIBfFATFQdgw0Jv6OkIhhDjnSCIjhDfUFkLWBqgtaPm8pQJKj0DOZhg8D8LTQFH6JkYhhDgHSSIjRDdFu0/Bvs8BFTQ6iB4L/tGgM0FdIZRmQGMlZHwEZccg7UeedkIIIbpNfpoK0Q2LJ+gZ7Tro+SJ8GKTMBaP/dw1CUyB+OuTv8HyUH4N0Fwy/CjTavglaCCHOIZLICNFFiUohN1xh9nwxaAKkzGt72kijhcQLIDAWDr8HFZme0ZnhC0GR9fZCDHT5+fn9urLvuU4SGSG6wlLBZO0RAHI1iSSeKYn5vuBEGLEIDv/PMzKTt92T4AghBqz8/HzShg3D0tjYa/f0MZvJOHq0w8nMM888w5o1azh69Chms5np06fz7LPPkpqa2tzGarXyy1/+krfeeqvFWUuRkZEAHDhwgD/84Q9s3bqV8vJyEhMTufvuu7n//vvbvOe2bdu46KKLGDlyJPv37+/2ez4bSWSE6CyXA9I/QK+4WJ/txDl0GIkdXcAbkgypl8LRTyBvmye5CYzt0XCFED2nvLwcS2MjL990M0Ojonr8fseLi7nnv69TXl7e4URm06ZNLFmyhEmTJuF0Onn44YeZP38+6enp+Pr6AvDggw+ydu1a3n33XQIDA1m6dCmLFi1i27ZtAOzZs4eIiAhWrVpFXFwc27dvZ/HixWi1WpYuXdriftXV1dx8883MnTuXkpIS734D2iCJjBCdlbMRGspoVA3c+H4dr/22k7uQIkdCZY5nN1PGRzDxNs/CYCHEgDU0KorRcXF9HUabPv/88xZfv/baa0RERLBnzx5mzpxJTU0Nr776KqtXr2bOnDmA52TstLQ0du7cydSpU7ntttta9JGcnMyOHTtYs2ZNq0Tm7rvv5vrrr0er1fLBBx/06HsDKYgnROfUl8KpvQDscI2iuL79U2XbNGQ+mILAVgvZG70WnhBCtKempgaAkJAQwDPa4nA4mDdvXnObYcOGER8fz44dO87aT1MfTVauXEl2djaPPfZYD0TeNklkhOgoVYXMdYAKYakUqeFd70tnhNTLPI+L9kN9zw+/CiGE2+3mgQceYMaMGYwcORKA4uJiDAYDQUFBLdpGRkZSXFzcZj/bt2/n7bffZvHixc3PnThxgt/+9resWrUKna73JnwkkRGio8qPQU2+pwZMypzu9xcU7ymQB54ESe3i6I4QQnTQkiVLOHz4MG+99VaX+zh8+DALFy7kscceY/78+QC4XC6uv/56Hn/8cYYOHeqtcDtE1sgI0RFuF2R/7XkcNwVMgd7pN3mW51iDmpOeRCl8mHf6FUKIH1i6dCmffPIJmzdvJjb2u00GUVFR2O12qqurW4zKlJSUEPWDBczp6enMnTuXxYsX88gjjzQ/X1dXx+7du9m3b1/zmhm3242qquh0Or788svm9TfeJiMyQnRE6RGw1oDBF+Kmeq9fU6AnMQLI2QSq23t9CyEEoKoqS5cu5f3332fDhg0kJSW1eH3ChAno9XrWr1/f/NyxY8fIz89n2rRpzc8dOXKE2bNnc8stt/DUU0+16CMgIIBDhw6xf//+5o+7776b1NRU9u/fz5QpU3rs/cmIjBDtUd2eqrwAsZNBq/du/3FTPAuIG6s8xxkIIQac42dYS9If7rNkyRJWr17Nhx9+iL+/f/O6l8DAQMxmM4GBgdx+++0sW7aMkJAQAgICuPfee5k2bRpTp3r+cDt8+DBz5sxhwYIFLFu2rLkPrVZLeHg4Go2mec1Nk4iICEwmU6vnvU0SGSHaU3bUk2TozBAzzvv9aw0QN9kzIpO/HdRJ3r+HEKJHhIWF4WM2c89/X++1e/qYzYSFhXW4/SuvvALArFmzWjy/cuVKbr31VgBeeOEFNBoNV199dYuCeE3ee+89ysrKWLVqFatWrWp+PiEhgdzc3C6/F2+QREaIs1FVTwVegNhJnqSjJ8SMh5PfgKWCSG3v/GUnhOi++Ph4Mo4e7ddHFKgd2EhgMplYsWIFK1asaPP15cuXs3z58g7fs6vXdIUkMkKcTWUWWMpBa4RB43vuPjojDJoIeVtJcWX13H16QE+cMyNnyYiBJD4+Xv699iFJZIQ4m0JP8TuiR/d89d3YiVDwLf6uOuYmDYyTsfPz8xmWlkajxeLVfs0+PhzNyJBfDkKIdkkiI8SZNFZBZbbncUwPjsY00ZkgahSc2sN9UwwU9vwdu628vJxGi4UbfvNHIuNTvNJnSX4Wbzz7q06dJSOEOH9JIiPEmRTu83wOTgZzcO/cM2YCnNrDFUN1vFXQ0Dv39ILI+BRih4zo6zCEEOchqSMjRFtcDig+6Hnck2tjfsgnhDIlHI2iMCIgu/fuK4TosI4snhUd443vpSQyQrSlLAOcVk/BupDkXr11viYBgGH+eaDaevXeQogz0+s9NaQsXl4Tdj5r+l42fW+7QqaWhGhL02hM9FhQejffL1fCOFbuIjUMTLaDWE1SV0aI/kCr1RIUFERpaSkAPj4+KIrSx1ENTKqqYrFYKC0tJSgoCK226xscJJER4ocaq6GmAFAgsmcrUrZJUfjnXgfPz9disu2RREaIfqTp7KGmZEZ0T1BQUKvznDpLEhkhfqjkkOdzcCIY/fskhP8edPDsxWb0zpNonSW4dJF9EocQoiVFUYiOjiYiIgKHw9HX4Qxoer2+WyMxTSSREeL7VBVKDnse98VozGmlDSr5liiSfIsw2fbQoLusz2IRQrSm1Wq98ktYdJ8s9hXi+2pOek651hogbGifhpJR51n0a7LtA9XZp7EIIUR/JYmMEN/XNBoTnub9U6476WRjBC7FH41qwWA/2qexCCFEfyWJjBBN3E4oO+Z5HNn3xd1UNNhMnho2Jtu+Po5GCCH6J0lkhGhSmQMuGxj8ITCur6MBwGoYC4DBcRzFLbUrhBDihySREaJJ2enpm/BU6Ce1IVy6CBzaaBTcGO2H+jocIYTod2TXkhDgOZKg4oTncXha38ZyWn5FBQdPniRel8AQQxGu2m85WBbTpb5OlBR7OTohhOgfJJERAqAqG1x2MAZAQNeSBW+xNHqmkJ5Zu5Zn1q4lxl/h5IN+BGmLue0ffyS/putnkxQVFXkrTCGE6BckkRECoLRpWmlYn08r2W2e85VmzE9jwqQUADLVAwxVavjrvaNYp8Z3us/MrCI+fWsP1dXV3gxVCCH6nCQyQrgcUJHpedxPppUAAkJ8iI0PBSC7IZmhNfuYaqzkaMS4TvdVWVfv7fCEEKJfkERGiKoccDs800r+3Tvzo6ccN8dwcc1+wp21pOQV4qzSonG5URWF6mg/aiJ9UTX9Y4GyEEL0JklkhCg/vcg3bGifTyudiaZOpbLWj/CAOi48mk75kZZnQDkMWk6ODOfElBgc5r4t5CeEEL1JEhlxflPd300rhQ3p21jaoHG6SdlVyOBvC3HEa2EK+CVYOWyNx6nXoLO7CDlVh8HmInlvMXGHyzg+PZaccZH9NikTQghvkkRGnN9qToKzEXTmflMEr4mvQ2XqexmEFHrWt+Sp4USqNZgDHGRfFk2l/vSojFslPK+GYVtPElhmYcTGPAKL6zl4cTJuvZSKEkKc2+SnnDi/lR/3fA4bDEr/+d8hUW/gvuONhBTWYzdq2XP5YLZeNYI8UwQAqdZT3zXWKJQlBbHlxpEcnpWAW4HYoxVMezcdnVUOmxRCnNv6z09uIXqbqn63Pia0b0+6/j69xclr8XGE2VUaAo1sv24ERamhoCgcNQ8CILXxVOsLFYXc8VF8c/Uw7CYdwcUNTPrwOBqHu5ffgRBC9B5JZMT5q74EbLWg0UNwYl9HA4Cz3kryzlIidHqKTArbfjaC+lBz8+uZpmhcKIQ7awl21rXZR0V8IDuuScNh1BJ6qo7xn55AcXe9iJ4QQvRnksiI81dlludzSBJo+36nj9vhouDlDRgbnBQ5HPwzxYTdp2VcNo2Bk8ZwAAZbz1ylty7ch10Lh+LSKkRlVTPrhNSREUKcm/o0kdm8eTM/+tGPiImJQVEUPvjggxav33rrrSiK0uLjkksu6ZtgxbmnoimRSenbOE4r+2AvjTnlOPUa7iw4SY2h7f89T5iiARjSePbjBipjA9h/qee9Tctt4AIfX+8GLIQQ/UCfJjINDQ2MGTOGFStWnLHNJZdcQlFRUfPHm2++2YsRinOW3QJ1hZ7HIcl9GwtQd+AklRsyADg5NoRsu/2MbTNPJzIxjkp8XNaz9ls0NJTcMZEAPBMdjb6u7ekoIYQYqPp0+/Wll17KpZdeetY2RqORqKj+WW1VDGBV2Z7PfhFg9D972x7mqGqg8PVtAITMHc5Bn7NPA9VrzRTpg4h2VJNiLeaQb+JZ26dfFI85u4LIOtB98gnqXXehSI0ZIcQ5ot/Xkdm4cSMREREEBwczZ84cnnzySUJDQ8/Y3mazYTt96B5AbW1tb4QpBhovTitVV1d1+VRpVVVpePsAbosdbUwArqnR1G3d2+51maZooh3VDLYWtZvIuHUaPhgdxM+3lBKYmcXBV17BNXVql+L9oYyMDK/0I4QQXdWvE5lLLrmERYsWkZSURFZWFg8//DCXXnopO3bsQKvVtnnNM888w+OPP97LkYoBRXV7zleCbiUyFosFgA0bviZj16Yu9RFr9WFGdSQuVD6zpVP76gGK6jzbpW1OxxmvyzTFcGFdBom2UvRuJw7N2f9XLjC6+WdlJUvCwqj50wtcnpNNvdt727Lr62UxsRCib/TrROa6665rfjxq1ChGjx5NSkoKGzduZO7cuW1e89BDD7Fs2bLmr2tra4mL618VW0Ufqy0EpxV0JgiI6XI3Nrtn5C9+RDxTJiV0+nrF6ibyzVLATcNEf0ZPmQzA1u2ZsDcfh9t1xmvLdf5Ua30JcjWQaCvhxOn6Mmdidzn5Z2UF10dGEg58ffF8akaP7nTMP7TuyBH+8OlarNazr9URQoie0q8TmR9KTk4mLCyMzMzMMyYyRqMRo9HYy5GJAaV523WyV6r5mnxMBIYFdvo6w6fFaC1u3KEGNAsGEajzxGL0MbR/saJwwhTNpIZMhliL2k1kAOyqSnp0NDMKCvDNy2PQ1KnozjJN2xEnSoq7db0QQnTXgKojU1BQQEVFBdHR0X0dihjIKr6XyPQRpcyGfncVALbLo0DX+f8Vm3YvJVuLUdSOTROV+/hgSE4GVaVh585O31MIIfqbPk1k6uvr2b9/P/v37wcgJyeH/fv3k5+fT319Pb/61a/YuXMnubm5rF+/noULFzJ48GAWLFjQl2GLAUzvskBDqeeL4L5LZIxflaKo4Ez1w5XUtfoupwwhWDQGzKqDWHtFh6/znTYNFAVHbi6OU20cdSCEEANInyYyu3fvZty4cYwbNw6AZcuWMW7cOH7/+9+j1Wo5ePAgV155JUOHDuX2229nwoQJbNmyRaaORJcF2E7/4vaPAYNPn8SgzapHd6IeVQO2iyO63I+qaMgyekoTnK3Kb6v7BwVhGjECgIbt21FVOb5ACDFw9ekamVmzZp31h+gXX3zRi9GI80Fg06nRoX1UzVdVMazzjAg5JgWjhnYvKc80RTOqMZ8h1iK+DhgFHawP4zNpEtajR3GWlmLPycGY3PdFAYUQoisG1BoZIbrDoAV/++mRiz46lkCbUYe22IZq0GCfGdbt/nKNETgULYEuC+HOjtdM0vj4YB4zBgDL7t0yKiOEGLAkkRHnjQvitWhVJ+h9wS+y9wNQVQwbywFwTA0Bn+4PiDo1OnKNnumpIdbCTl1rHjMGdDpcZWU48vK6HYsQQvQFSWTEeePyIacTh9DkDk/BeJPuSB3aMhuqSYN9WojX+s00edbJJFs7txVaYzZjHjkSkFEZIcTAJYmMOG9cOvh0ItMX00puFcOmMgDs00LB1HZl6q7IOb3gN9pRjW87h0j+kHnsWNBqcZaU4Cgo8FpMQgjRWySREecFfWMZaeFaVBQISuz1+2uP1qEpt6OaNDimBHu17watiWJ9EABJtpJOXavx9cU0fDgAjfv2eTUuIYToDZLIiPOCf9luACz6ENCbevfmqophq6fOi2NKCBi9NxrTJNvYteklOD0qoyg4Tp7EWV7u5ciEEKJnSSIjzgsBpxOZWmPvV4XW5ljQFllRdQr2yd4djWmSZfIsXk60laLpYJXfJtqAAE+1X6DxwAGvxyaEED1pQJ21JESXuN34l+0F4GSjDxR1vHjc2dTX1XWonX7b6dGY8UGd2qlUX9VIQX7HKvaeQuXHWj3+ODAWZHNCbZkwVZc3nPV689ix2LOysB0/ju/UqWh8u1ZtWAghepskMuLcV3IYvb2aervKa19uIsJvi1e6PVTiOZ3a6XKesY2msBFddgOqAo5pHTugsbreAcC+r7PZ93V2h+MZu9DErWMN2L7dzZ+/tLXdt8XS5vP6qCh0UVE4i4tpPHQI36lTO3xfIYToS5LIiHNf9tcAbMp1Mm3IEGYke6eGzD+3n4CjBbjdrjO20e+sBMA5MgA1SN+hfhusnv5iZy0gdWRqh+PJN+QCG7lmcjifDV3U4rWc41lkf7mWBrv9jNebx46l7vPPsR45gs/EiSg6+fEghOj/5CeVOPdleRKZr7JdzBnhQ2RAoFe69TWcPTFR6hzojniq7Tqmdr5ujCkohOBBgzrcPksNxWnbTLy2lmHRPpRovpteKiqvbvd6Q1ISGj8/3PX12DIzMQ0b1umYhRCit8liX3Fuc1ghfwcAX2WfeQqoJ+h3VaG4wRVvxh1j7vH7WRQTRzVxAIx3Z3b6ekWjaT5M0nrokFdjE0KIniKJjDi3ndwJTisWbSDpZZ3bzdMtDjf63dUA2LswGtNVezWDga4lMoCnpoxGg7O0FEdpqTdDE0KIHiGJjDi3nZ5WKvbp3WkS3aEalEYX7iA9rlT/XrvvntOJzAh3Hib1zOthzkTj44NxsKcPGZURQgwEksiIc9vphb5FvZnIqCr6b6sAcEwKBk3vnetUqIRSrAShx8VId06X+jCNGgWA7cQJ3NbOHXkghBC9TRIZce5qqICig0DvjshoChrRlthQdQqOcUG9dl8AFKV5emlCF6eXdJGRaENDweXCduKEN6MTQgivk0RGnLtyNgIqRIzAqvPOTqWO0O/yjMY4RwaA2fvHEbSnKZEZ58qCLpxorShK8/lL1vR0r8YmhBDeJomMOHedXh9D8qzeu2eDE126p+KvY5L3jyNQcWPX1tGor8CiL6VRX4ZdW4tL+W49TLomASt6QqkjUe3cIZJNjEOHglaLq7wcZ1mZt8IXQgivkzoy4tykqpC90fM4ZTZU9M4OHP2+ahSXiivG5JUt1y7FToPxFA3GYhoNpdi1daC0Pcqic/lgdARjtoez3zmIqa5cxrszydVEdfq+GpMJY3IythMnsKan43fRRd19K0II0SNkREacmyqyoOYkaA2QML137qmq6PdUA+CY2L3RGHOKGf2Ek2RGvkdh8FZqfDKx62pBUVFUDTqXD3qnH3qnL4rb8/eIU2uhwXSK8oD9fBHkKcQ3igPYdDVdisGYlgaA7fhxVIejW+9HCCF6SpdGZJKTk9m1axehoS3Pjqmurmb8+PFkZ3f8fBghesTp3UrETQFD7xyAqM2xoKl2oBo1nvUxXZDlbuTgDF9SFgUB1aiAwRmAnzUWsz0CkyMUnduMQsudUC7Fjk1XjVVficVYxFZTAVDJcGc1VSHvo0wMwvegLyodXzOjj41FExCAu7YWW3Y2ptSOH5cghBC9pUuJTG5uLi5X6/NlbDYbp06d6nZQQnRb07RSL66P0e2rBk4v8tV3brCzXnXxnqucze5aiNSjOlVcp0JI8Z2KyRHaKnH5Ia1qwMcRgY8jghDLMNy4yNL8nRR3FRdYrHwSVkfSr5PYV1rLAW0hY1wx7cakKAqmtDQs33yDNT1dEhkhRL/UqUTmo48+an78xRdfEBj43U4Ql8vF+vXrSUxM9FpwQnSJywk5mz2PU2b3zj0bXegyTi/yHR/UqUsPuxv4l7OEWjx/HETl2tj011wSLvgJ5ilhXQpHg5YDShopbOfSqlA+rvRHjSqhNgIe5GOmOuJZap1BjHr2kSPjsGFYvv0WZ2EhrupqtEGde29CCNHTOpXI/PjHPwY8f6ndcsstLV7T6/UkJiby//7f//NacEJ0SeFesNWCKQiix7Z4Kau8gVDfau/cptbW/Fh/qMazyDfSiDva1KHrXarKB64K1ro927VjFAO3aCPYvvcw68odOGwuamsauxzfFiWeRYbtjHPm4Tw4h6yvtzDn7jEUD7OzU5/PXt0pbrCN5zr7GPS0vU1c6+eHPj4eR14e1owMfKdNa7NdVXU1RUVFXY71+8rLy73SjxDi/NCpRMbt9pxVk5SUxK5duwgL69pfi0L0qOZt1xeBxvMLuumX47KPMoAMr96uut6BLqsaAOe4IFDar+RrVd38zVnEQdUCwGxNINdpw9ArGr5o9BxuWVFYyze1x7sc1y5UHpmpJ9RgI6H2JMdqnERv0PJ03DX82bSNvbpTrDTtYos+m982zibZHdpmP6bhwz2JzNGj+EyZgqL5btqsor4BgK83bGDzt/u7HOv3ueorAbyWGAkhzm1dWiOTk9O10udC9Iqmhb7J300r1dV5pn3mXHwZI5PivXKbbemZ7Nm6DnO1irbYhqpVcIxqf5FvjerkRWcheaoNAwo/10YyRfvdeUxWm+cPhmExRtKGh3crxqNKHDPI5oYhtXy5ARqdDuLdwfzRcjkbdFn8xbSNTG0Fd/uu4S7bVBbZR7Zaj2NISEAxm1EtFuy5uRiTk5tfa7B5jjBIGJNAwtjR3Yq1SVH6MfYd+Jzq6mqv9CeEOLd1uY7M+vXrWb9+PaWlpc0jNU3+/e9/dzswIbrEVgcFuzyP21gfExQcyqDo9he6doT/qQoAhtec3v48zB98zv6/VJXq5DlHASU48EPL/bpoUjRt15vxMWkI8zd0K8YsNYkZZHNhUEWL5xUU5joHM64hhj+ZNrNdn8dfjds5pCnh/xpn4qd8d19Fq8WUmkrj/v3Yjh5tkcg0MfmZCAzzTvXkmoDu198RQpw/upTIPP744zzxxBNMnDiR6OholA4MpQvRK3K3gtsJwUkQnNjjtzMqCkNr9QA4x539F3m16uSPp5OYUHT8n34QkUr3EpX2HCMOFwpJpgYSIoOoCUnmzfoAipw6ytxaylw6ylxDsboVHKqGtWhYC+hwE6BRCdc6idY6GTx4NrFFNkaeysWvsRGNWZINIUT/0KVE5m9/+xuvvfYaN910k7fjEaJ7vl/Ntxdc7OeP0a3gDtTjSj5zvZp61cUfHacoxkEIOn6tjyVc0fdYXDZVR6U7kAp3AD9xLyffHQG3BnIUONqB+nhONFS6odKt5ZjDyEZ8Ydrt6NxOxhRXsiBCwwJzfY/FL4QQHdWlRMZutzN9ei9VSxWiM3q5fsyi0yUIHGMDz7jI16G6+YuzkCLsBKPj1/pBXk9ibKqOMlcwJe5gKtyB1Ks+rdooqhuDpYppoSbidA7CtS7CtU7CNS5CtS7MihuLppHnTVs4oClHdfkwzzKRFGsqx+1G9tcrnNL6sccQwZ5qeKkmhNioGWh8tnn1vQghRGd0KZG54447WL16NY8++qi34xGi62qLoOwooEDihT1+uzCHjam+nmq5znFBbbZxqyr/cpVwQrViRsODuhgivDCdpKpQrfpR6Aqj1BVMleoPP1ik6680EKKpJVEp5pea94h1neKBnYP44813nLHfUIz8yTaHfxm/5W3TAb42fYyvPZNHrReg+Ng59M7HbI8czpej5lGgmjgWNppBd/2TBrUIlxu0cuiJEKKXdSmRsVqt/OMf/2DdunWMHj0avb7lX5d/+tOfvBKcEJ2Ss8nzOWYs+IT0+O2m1FYDcNLHRUhg2yMsH7kq2eWuRwss1UUTqzF2+X6qCjWqLwWuCE65wmlQW65TCVDqidRWEaapJlRTi0FxNl8YZi8mxGBnZFj7dWm0aLjLNpVItx9/MW3jE0MG5UoDjzKPpHA/BmVu5Ea/ag5PmMfjJxUqfCJpJJkDWS6GDLLg79O66rcQQvSULiUyBw8eZOzYsQAcPny4xWuy8Ff0md6cVlJVJtVXA3As0ElbZeL2u+v5yO2piXKzNoI0Tevpno5wqFryXFHkOKOpU79bh6PFRZSmkihtBRHaKsyKve0OFIWddWEsCj3J+MiGDt/3x46RhKm+PGlez059Pss0H7N8+HC02dnYjx9n6rRpzM/+kj+fqCJy4TKsdhOHcvyIC7cSG27rSDkdIYToti4lMl9//bW34xCie1QVsk+PyCRd1OO3C6qsIMJhx+J2k+PXOpEpUe3801kCwBxNIBdqO7812W4IZp99CPmuSFynK+9qTicvsdoyorQV6BR3O714fJfIWHCpaoeK9gFc4EziecsVPGL+nGPaMn47/ACPbDcSWGnBcfIkCmA5vp2ghmloY2dQVmPgZJmZBquWIYMsaNsuGCyEEF4jM9ri3FB+AuoKQWuE+Kk9frtBeXkAbKivw/GD/4scqptXnMU04mawYuI6beeK2tX5JRNxzeMUJS4ixxWDCy0BSgNj9ce53LSDqcZ0YnVlHU5iAA5Ygqm3q4SYXehcnauYO9IVxZ8tPybM7UuetponrtdS7QvWo0eb22hwMiTWQkqMBUVRqawzcDjXD4dThmWEED2rSyMys2fPPusU0oYNG7ockBBd0jStFD8V9D1b40Rxu4nJ9yQya2trGUlwi9ffc1WQr9rwQ8svdNHoOjj6cdIaxH8LJ5M+Kg4zgOomRltBiu4UYZqabk3VOFQNX2U5uSpNj8F+FKeuc0UB491BvNDwI5b5fsxJ/waW36Dl92/nYAiJa9EuMtiOj9FFRr4vDVYdR3L9GJ5Yj0Gndj14IYQ4iy6NyIwdO5YxY8Y0fwwfPhy73c7evXsZNWqUt2MUon29uD4mtLQEk9VKvUbL9oaWa04Ouhv4yl0NwG26CIKV9v9WqHca+GfBdP7v2FXsq4sD1UX9wS+JyX2PqcZ0wrXdS2KafHLCs/jX4DjWpesHqYH8qeFHRLh9KQxVePw6CHHXtmrn7+NiZFI9ep0bi03LERmZEUL0oC6NyLzwwgttPr98+XLq66VIluhlLqenoi94DorsYU3TSnv9AnF87/l61cW/T6+LmasJZKzG76z9qCpsr05iZeFUapyehcCTA3OxbfwbH315GP1VVwGRXov709OJjN5ZgOKuR20nvrYMUgN5oeFKHtT/j6IQOx9cWovum9Y/RnyMbkYm1nMkz49Gm5aMfF9GJNbL9mwhhNd1+aylttx4441MnjyZ559/3pvdCnF2RfvBVgOmQIge26O30jidRJ/MB2CXf5Dn9uWN7Dlyii+jbNT6uwi2KQw+aWePeuqM/TSqJj53X8ExdTgAoZQxX/MpCQ15vFN8skdiL65XOV6pZ2iIg9LiHRS5hnW5r1+4J/By3HbKghWG/F8iaqmjVRuz0c3whHoO5/hR36jjeIEvw+IaZDeTEMKrvJrI7NixA5PJ5M0uhWhf02nXSTNB07PbZCKLCtE7nVh8fDjk8qz7WLO9gnU2B/H3xqO6VHb/IYstOWeu12KMG0XYj+5B5x+G6nJSs+Md8na+w16Xs0U7u6Pji3nb03Su6+qD9SyfZSQ96yuuefejbvX5h1HxfHyXPzVxJuwB+3Grk9D8oGKxj9HNsLgGjuT5UVWnJ6/ERGKUtVv3FUKI7+tSIrNo0aIWX6uqSlFREbt375Zqv6L3NW277oX1MYPycgE4lZCIvbQagLQ5F2K4rg4XTsIKIxgxd0yb16pAsWkY+T5jQdFgctUyuG4bvmlA2rXN7b7ddZTcA3txury3QFZVPX0dUAIAG1ekmXjwd7NxdWPjovlkHb97u4Tf36DFGlhLvvoBCSxCUVomkwG+nkJ5xwt8Kaww4e/jIjSg9QiOEEJ0RZcSmcDAljUxNBoNqampPPHEE8yfP98rgQnRIXYLnPzG8zhpVo/eSm+3E1FYCMCphAQ4ncgYLnDiMjjxtfsx1jUOTWzrUSGXqmGPI5UCVwQA8dpixppOoPPzAVoWyvNJL+ix95DtNNGgAV+3jamRKnnG0C735YgJJuLbEh5+18Vj1+up02ZRoH5KLFe02tUYFuigrtFKUYWJzFM++BjrMBu9N+IkhDh/dSmRWblypbfjEKJr8neAyw4BsRCa0qO3ijp5Eq3bTW1gIHVBni3XPkN9cCXXATC8YiQaWicxNlXHDvtIKt2BKLgZrc8iWVvYJ2tFVBSyTFGMtuSRbC0mzxjR5b7cOg27fOGiArhsnT9rF9RRzRF0qi/RypxW7RMirdQ36qiz6Dhe4MOopHo0svhXCNFN3foxsmfPHlatWsWqVavYt2+ft2ISouO+v+26hzOD2O9NKwGoGpWYWz31WAbVxRFkC251jcVtZJNtHJXuQPQ4uMBwkBRd3yQxTbKNUQCkWIs9W6e6YfvpExN+ur+GBNcCAMr5lkp1f6u2GgVSYxvQad00WHUUlMl6OiFE93VpRKa0tJTrrruOjRs3EhQUBEB1dTWzZ8/mrbfeIjy8c5VMheiyXqofY7JYCC31bK0+FZ8AgDrKginGBFYtQ6pSW11T7zaxxT6GRtWEWbEyw3CIAI2lR+PsiFxjOC4Ugl0NBLvqqdL5d7mvLCPk2u0kGgxckKHQOOpCStUtnFK/wEAQfkpii/YGvUpydCPHC3wpKDcS7O+QQyaFEN3SpRGZe++9l7q6Oo4cOUJlZSWVlZUcPnyY2tpa7rvvPm/HKETbGiqg+JDncQ/Xj4nJz0MBKsPCafTzo1HbiHucJynR7w9F7265W6fObWazbSyNqgk/xcIs475+kcQAODR6Tho9f2ykWIu715mi8GFNDQCjDx4kgukEMQJQyVPfx6qWt7okLNBBWKAdUDhxyqd5R5UQQnRFlxKZzz//nJdffpm0tLTm54YPH86KFSv47LPPvBacEGeVuxlQIWI4+HV9rUdHNO1WKkjwjMbsCz4MBhVLlgVtXsvCcg1uE1tsY7BiJECpZ6Zx/5lPpu4jWaenl5K7m8gAH9XW4AaS8vIIqq1hkHIpPsTixkau+i5OtfWJ28nRjRh0bqx2LQXlMsUkhOi6LiUybrcbvV7f6nm9Xo9b/rwSvaWXppX8amsIqqrCrSgUxcdTYagiyy8HgKLVRSh8t+ClUTWw1T76dBLTwIXGA5iU/rfVONvkqRgca6/A6O5eklXkdHIkMAiAUYcOoVF0JCiLMBCEgxry1DW41ZY1cnRalaRoT62dU+VGLDZZ9SuE6Jou/fSYM2cO999/P4Wnt6ICnDp1igcffJC5c+d6LTghzqqXEpmY00cSlEVFYzMa2R26DxRQThhpzPqu8J1d1bLNNpoG1Yyv0sgM40GMivNM3fapap0f5Tp/tKgkWUu63d/miGjAM72EqqJTfEhQrkGDEQunKFS/anVNiL+DYD8HqqqQXejT3XXHQojzVJcSmb/+9a/U1taSmJhISkoKKSkpJCUlUVtby1/+8hdvxyhEa1W5ng+NDhKm99x9VPV7u5USyPcpoNRUjtatRfPtd1NKblXhG/sIalVfTNi4wHCg300n/VCmyZN8DLEWdbuvb0LDsOv1hFZVEVvgqYNjUkKJVxYCUMWBVjuZFAWSoi1oFJVai47ymtajvEII0Z4u7VqKi4tj7969rFu3jqNHjwKQlpbGvHnzvBqcEGfUVM130EQwdn3XTXuCKivwra/HqdVSEBvNnpD1AIyoSSW9wbOQVQX2OoZS5g5Gh5PpxkP4amw9FpO3nDBFM7X+OMm2ErSqC5fS9eMdbFodGWlpjDl4kDEHD1IQFweAv5JMJDMpUTdTqH6JiXB8lEHN15kMKrHhVvJLzeSVmAmRir9CiE7q1IjMhg0bGD58OLW1tSiKwsUXX8y9997Lvffey6RJkxgxYgRbtmzpqViF+E4vTSs1nXRdPCiWw6E5NOgb8HGaGV7z3YGLjWGjyHdFoaAy2ZBBkKb14tb+qFgfTJ3GhEF1kmAr7XZ/B0aNBmB4Rjo6x3cJSTjTCGAoKm7y1PdxqPUtrosOtWHUu7E7NRSWG7sdhxDi/NKpRObFF1/kzjvvJCAgoNVrgYGB3HXXXfzpT3/yWnBCtMnthpyeP19JcbuJyfckMicGD+JwUAYA4ypHo1c9g5mmxHHUR08GYLQ+kyhtZY/F43WKwgmTp6CfN6aX8hISqA4MxGSzkXr8+PduoxCrXI6RUJzUk69+gKp+VztGq4GEyKaFvyacGLodixDi/NGpRObAgQNccsklZ3x9/vz57Nmzp9tBCXFWpUfAUgEGP4id2GO3CS0twWS1YjcY2ZRahVPjJMQWTFJDPAAuUyBhV/4aFA0J2iKStYXt9Nj/nDB71skMthahqN3ccagoHBo5Cji96Pd7tIqRBGXR6cW/BRSpX7d4PTTAgb+PE7eqUKtN6F4cQojzSqcSmZKSkja3XTfR6XSUlZV1OyghzqppWilhOmh7boFobG4uAOmp0RwNyAJgXNUoFBRcqkLDsCvQmv3RNZQwVn+iT48d6KoCQxiNih4ft51B9u6PJh0c7ZleSs7Jxq+ursVrRiWUOOVyACrYTY36/VEbSDw9KmNRItGFxnY7FiHE+aFTicygQYM4fPjwGV8/ePAg0dHR3Q5KiLPqhfUxGqeTqIKTAHw02YVb4yaiMZzoRk/9lW3OQbj8I3FZagjMX49WGZh7h92KhiyTpzjeEGv3R5QqQ0I4GRuLRlUZ1cbPigBlKGF4puIK1LXY1erm1/x9XIT420FRCLrwpm7HIoQ4P3Qqkbnssst49NFHsVqtrV5rbGzkscce44orrvBacEK04rRB3nbP4x5MZCKLCtE7nWTHmDkS7ql+O65qJAoKWa4gDrs8lYTL1/4JrWNgLO49k+/WyRR2+xBJ+G7R7+hDB9vsL0q5CDMxuLGRr36E+3vrZeIjrKCq+KbOoMDS9V1UQojzR6cSmUceeYTKykqGDh3Kc889x4cffsiHH37Is88+S2pqKpWVlfzud7/rqViFgIJd4LCAb7jnaIIeMuj0tNLqOSZURWWQJZoIWzj1qp6NDs8aGdPJb7FmD/w1YbnGCByKlkBXIxGOmm73lz58OE6tloiyMqKKWx+BoCha4pUr0WCkkUJK1E3Nr/mY3PiongJ9X5XI0QVCiPZ1KpGJjIxk+/btjBw5koceeoirrrqKq666iocffpiRI0eydetWIiMjeypWIb6rH5N0ET21KEVvtxNRVEhuBByM86zzGFs1ElWFjY54bOgIVxowNY0MDXBOjY4co2eEyRvTSzaTiWOpntPAx/xg0W8TgxJE7On1MuV8S62a2fxagCsf1eUks17PnryqbscjhDi3dbqyb0JCAp9++inl5eV888037Ny5k/Lycj799FOSkpJ6IkYhvtML62OiTp5E63bzxhxPTZOE+jhC7MGku8LIdweixc1cfV73d/n0I97chg3fTS+NPHIYjcvVZptAZSiheHadFaif4FBrAdBho/6wp/DgS+tPeCUeIcS5q8sntQUHBzNp0iQmT55McHCwN2MSom3WGjh1eiqnBxOZ2Lxcjg+CA0kuFFVhTPUIatxGtjk9FWmn6k4Romm9TmwgyzJF4UIh3FlLkLO+/QvakZ2cTJ2fHz6NjQzJzDxjuyhlNmaicGHlpLoW9fSamtod76BBZfPxMvbly6iMEOLM5MhZMXDkbgPVBSEpEBTXI7cwWSyElpbw7gWe/zWS6xPwtwew3pGAEy0xmjpGa8+9EgM2jYGThjDAO9NLqkbTXFNmzMEDZ2ynUbTEKVeioKeBPMr5FgBnTQljgz1nVcmojBDibCSREQNHczXfi3rsFjH5eZyIgQPJGhRVYVT1cA64IilW/dDj8kwpDcB6MR1xwuyZXhra6J3Cfk01ZQZnZuLTcOadXUYlhBjFc05biboJl8mz4HhWuA2tRmHjsTKOFHZ/EbIQ4twkiYwYOLI2eD734LTSoLxc/jfju9EYhz2Mb5ye2kgX6k7i389PtO6OE6YYVCDGUUWAs/tbysvCwzkVHYPW7WbsgTOPygAEM5oAhqDixhK/H8WgEGp0c/koz/f+H5uzux2PEOLcJImMGBiqT0L5cVA0nh1LPcCvtoZKYxX7BmtQVBhRlcYmRzxuNCRoakgdSOcodUGD1tQ8vZRqPeWVPvdMGA/A+H17z1qjRlEUBimXosMPt6meqGs9RfoWz0wG4JODRZystHglJiHEuaVPE5nNmzfzox/9iJiYGBRF4YMPPmjxuqqq/P73vyc6Ohqz2cy8efM4cULmy89L2afP5hk0EcxBPXKLQXl5vHd6NCaxIYFTtkSKVD90uJipzz9np5S+76jZczTAsEbvJDJHho+g0WQiuLqalKyss7bVKT7NW7JD54WS6c5k5KBALhwShsut8urWHK/EJIQ4t/RpItPQ0MCYMWNYsWJFm68/99xz/PnPf+Zvf/sb33zzDb6+vixYsKDNysLiHJfp2Y5Lypye6V9VcTVks3uoBlQYUjmaHad3KU3WFeGvOHrmvv3MCVMMbiDKUe2V3UtOvZ4Dp9fKTNzbfvFAfyUJQ5mnjMNn7s+otlZz18wUAN7edZKqhnN3ak8I0TV9mshceumlPPnkk1x11VWtXlNVlRdffJFHHnmEhQsXMnr0aF5//XUKCwtbjdyIc5zb9V39mMFze+QWQZUVfDrOkyAn1cVyuHEYNnSEKhZGa0t75J79kUVrJN8QDkCql0Zl9o6fAMCQEycIrKlut72pOBXrKSsNNPD0t08zY3AoI2ICaHS4+O/OPK/EJIQ4d/TbNTI5OTkUFxczb9685ucCAwOZMmUKO3bs6MPIRK8r3A/WajAGQsz4HrmFtuo43wzz/O8QXjmDY+5QQGWWPh/NeTCl9H3enl6qCA0lJzERBRi/d1+77RVVy6l/nUJB4bOcz1iXv467LvKMyry2PRero+0Ce0KI85OurwM4k+LTZ7T88MiDyMjI5tfaYrPZsNlszV/X1tb2TICi92SdnlZKngla7/+TVdxudsR7fmkPLotgjzUNgBHaciI159YC08Z6OwX5FWdtU4mJi7UKEc4aHPn5lOB7xrb1tY0duu+e8RNIys1l7IH9bJo5E7f27AdCNuY0MlWZyg51B0/ufJJ3r1hDbLCZgqpG3t1TwE1TEzp03x/Kz8+nvLy8S9eeSVhYGPHx8V7tUwjRcf02kemqZ555hscff7yvwxDe1LTtuofWx2hqc/h2rBtQcNYupFo14YODqTrv1FPpD6wWT0KWub+YP+//pN32064zc2WqHnXHdv68wdZue6fDedbXjw0dSp2fH/719Qw7dpT04SPa7XOGZgblAeWcqDrBH3Y9xe0X3MvjH6fzz83ZXD85Hm0nh8ry8/NJGzYMS2PHkq+O8jGbyTh6VJIZIfpIv01koqI82y9LSkqIjo5ufr6kpISxY8ee8bqHHnqIZcuWNX9dW1tLXFzPVIEVvcBaCyc91V57KpHJ8D+KqigkF0Ry2O5ZaDpDX4BROXemMBx2zyLZyGlzGTmh/STigCGHK9nE7dND2Dj8J6i0nTSkf7OHol3bcDrP/r1ya7XsGzuWmVu3MmHPng4lMjpFx5MznuSGtTfwVd5XXDTtYoJ89ORXWvjscBFXjI5pt4/vKy8vx9LYyMs33czQ0z9fuut4cTH3/Pd1ysvLJZERoo/020QmKSmJqKgo1q9f35y41NbW8s033/CLX/zijNcZjUaMRmMvRSl6XM7m744lCE70evdWtY49iZ7ib7W1i3ApGmKUOgZrzs3zfQwBwQQPGtRuu6NqBBbbDqK0DUyNVjmqiW2zndGv4+UQ9o0bxwXbtpGYn09YWRnl4eHtXjM8dDh3jr6TVw68wh/3PsVPJv6Vf20+xb+35nQ6kWkyNCqK0fLHjRDnjD5d7FtfX8/+/fvZv38/4Fngu3//fvLz81EUhQceeIAnn3ySjz76iEOHDnHzzTcTExPDj3/8474MW/SmHp5WytPvx6mDqPwkcpQEQOUCfcF5UTPmbOyKnm+0wwC40HXIK33WBgRyYsgQACZ0YCt2kztH3cmwkGHU2GrIV1ah1yrsza/mwMlqr8QlhBjY+jSR2b17N+PGjWPcuHEALFu2jHHjxvH73/8egF//+tfce++9LF68mEmTJlFfX8/nn3+OyWTqy7BFb2pKZHpg27VdsXMwshhVVaiq9ZQAGK6tIEzj3TUUA9VmzUgAprsy0KlnXwPTUbsmTARg7IEDmDq4VkWv1fPkjCfRaXTsKP2CsUluAP6zPdcrMQkhBrY+TWRmzZqFqqqtPl577TXAU7b8iSeeoLi4GKvVyrp16xg6dGhfhix6U2U2VOWARgeJF3i9+yzf41gNKv4F4ynXRmDAxeRzaIFvd6VrEqjEDz+sjHdneqXPnKQkSsPDMTgcjNvf/lbsJqkhqfxijGdKOUdZCcDHBwsprZPimEKc7/ptHRkhmkdj4qaA0d+rXbsUFxkBx1FdRqprLgVgoq4IH8U7Iw/nAreiYbN2FACzXWc/9LHDFIWdU6YAMHnXLjSuji+ovm3kbQwPHY5Nd5zgwGocLpXV3+R7Jy4hxIAliYzov7JOn6+UMtvrXWf75dJgdKIpnE2j1o9AxcoobZnX7zPQfa0dA8B4dxbBap1X+jw8YiR1vn4E1NUxPCO9w9fpNLrmKaZG308BWLUzH7vT7ZW4hBADkyQyon9yOSB7k+dxinfXx7hxk+5/FLc9hPo6z5TVDF0BWuXMpzOfrwo1oRxVYtGgMtNLi35dOh27J3rWykzd+c1ZT8X+oSHBQ7hz1J3oAg6j1ddRXm/j00NFXolLCDEwSSIj+qeCXWCvA3MIRI/xatcnfQqpNTbgKlqAW9ERq6klQSMVoM9kw+lRmTmuA51KOs5mz/jx2PV6okuKSc7O7tS1d4y6g8FBSWiDtgOwclsOqpfiEkIMPJLIiP7pxFeezylzQHP2cvadoaJyJOgorsZYrJYxKKrKdN2p83679dns0KZhRU+MWkmqWuCVPht9fNg7znNu1gXbtnbqWoPWwPLpyzEE7QLFwYGCGvbJVmwhzluSyIj+KfN0IjPkYq922xhaT7mhEnuxZ4HvMKVMtlu3w6oY2a71nD81z9nxnUbt2TllCk6tloSTJ4nL79yi3bERY7lx1EJ0AZ5FyK9u8c6uKiHEwCOJjOh/aoug+BCgeH19TGVyCa76YTitKejcTiYaS7za/7lqndYzejLdnY6f6p2DNOsCAjgwejQAF2zb1unr7xt3H4MGeSoLf3a4hJJa2YotxPlIEhnR/2Su83yOGQd+7Zex7yhTvImGsAZspZ7RmOmWLPwVh9f6P5edUGLIViIx4GKW66DX+t0+bTpuRWFwdhbRhZ2r4eOj9+Hpub9Aa87BrSq88PW3XotLCDFw9NuzlsT5y3LwQ3yAIr9RFO3d65U+CwsLCbssDEfNeNz2SPztDcSay6m3dX1xjOt8WmCqKHyhncAvnJ+ywLWXtdopqF5YWFQdHMyhkSMZc+gQszZt5M2fXd/8Wk5ODnvb+e9vxszI2AoOnEji3V3FXBn9DSadvs22GRkZAJwoKe523E282ZcQomskkRH9Sn5uFoHHvgSjwo9//TLfnvqLV/rVh+sZ8swILDmeNTcXnNzBEWNFt/pstNlOPzo/Eppt2hHc7FxPlFrFaHc2B7QpXul384UzGXnkCIOzs4nPz+NErWcH2aOPPsqjjz7a7vVafwOxS1ficgZy9V+epHjVJ2dt/4vXX/dK3E0UoKhItoAL0VckkRH9ivXEZuKNCnUYmPPcXcxWvDP7+fH+j3FUX4jqDCSyoZLYgEo0kaHd6vNEdi5wvqQxYFMMbNKO5jLXLi5x7fFaIlMdHMy+sWOZuHcvszdu5POIaABmXn8fE2fM6lAfu2rLyK8OxGfwpSx++Qr81IhWbXZv28jm1X9m2cxEFo1J9Ers3+aVsOyjDKqrq73SnxCi8ySREf1KQMk3AGT6JxA3PNErfVocFpR6P+w5FwFwXdZXFEyKxKjp3tSIch7u2f5CO4HLXLsY7z5BlLvSa/1unXEBYw8cIP7kScaYfDgABEbGEjtkRIeuD7I6eHV7Nq7GBI7oP2JR/IMoP0iCT2R6djbFBpkZOyjIK3FXNNR7pR8hRNfJYl/RrwSUehKZY37xXuvzcPlhbFUXgdtEcs0pogwVqN1MYs5XhZpQ9mgGowGucH3jtX7rAgLYdbra7w0n8+ls5SA/k56UcBMAxWUxZFi+8FpsQoj+TRIZ0X/UFuJTm41bVTnuE+eVLh0uBweK83BUTQfglvTPyUqM9Urf56uPtFMBmOU6SJDOe7u+ts64AIvZTJy1kZ8EBXX6+gnxnukkZ+0YdlWuocHVvTVQQoiBQRIZ0X+crub77SkXFp3ZK12mV6ZTXzIDVD3DK3IYVJ1NZVCAV/o+X6Vr4slWojDi5MYY7+3asZrNbLpwJgD3hYZhctjauaKlqAATEf5GUPVYqkaxo+afcnSBEOcBSWRE/3G6mu9nmU6vdOdyu9hTkIejejIAt6Z/xq6gQOQ8gm5SFD7WTQHg5pgiTF5cabd3/HgKTCaCdTrmndjfybAUxsQGAeComkZe425yrTu9F5wQol+SREb0D047ZG0E4NMT3klkTlSfoLpoBqBlXOlRRlVkszso0Ct9n+92aNIoI4Bwg4M7xrddt6Ur3Fot/41LAGB6Xjr+BZ07UHJopB8mvQbVGYSzPo2dNf/C5pYFuUKcyySREf3DyW/AXofDEMSeQne3u1NVlW/zCnDWjgXg50c+41uLhSqD937pns9cipb3dZ51R7+dYcSguLzW98HAID6vrUWrqox8cwW4O963TqthZIwnWVWrZtHormZX7X+9FpsQov+RREb0D6enlWojJnmlLktubS7lp6YCGiZVZzCk5hQf19Z4oWfR5GvtGAptBgYFaLgmIMerfT9dWkKjzkBgfiYJmz/t1LWjBgWiALaGeFy2cI5b1lFkO+LV+IQQ/YckMqJ/OP4lALURk73S3c6cYpz1IwA3d+z+GAfwZV2dV/oWHk5Fxyv5nh1gi0OOoVO9t4Op3OXis1TPduwhH6/CXNbxyrkBZj3J4b4A+Nb9FIBt1X/D7cVRIyFE/yGJjOh7lTlQlgGKltqIKd3urqi+iML8CQBMcmcSX1/KHj8tde7uT1mJlt4pjuRUrZtofSNza7Z6te9v41OpHDwSnd3K6P++gOLqeCLStOi3qjIOoxpJrauQ6kjvHXYphOg/JJERfe/4557P8dNwGfy73d2WzFJcliEoiovF2z8CYLO/FLHuCXZVwxObPdukF1V9io/L4rW+VUXh4E334zD5EJxzjOSv3uvwtbHBZkJ8DDhdKtG2xQDURBzGGGv0WnxCiP5BEhnR94595vmcemm3uyq3VJCfOxaA8f55xJYXYwv25ZCP/FPvKa/udZBl88ff3cCV1V96tW9rSATp194FQMpnbxGUndGh6xRFYXScZ9HvyZIg4oyTQVEZ9PNByLicEOcW+TNVdEt+fj7l5eVdvl7jqGdM7lYU4IgznoyMjv2iOpNNxytxW8ej0Ti49chGAIpnDkM90r1+xZm5VHi6IJVXU3ZzSfV63qgfRqnS9W3uddWetUx1tbUUFRVRNGgofsMnkZK+i9H/eJqPbv8djX7t9x+sqOg1UG1xMKxiIYppLz4pPmTUSyojxLlEEhnRZfn5+aSlDcNiaexyH9eO0PH2T3w4Wu5i5EULAVCA2vLaTvdVa6sjJ2ckAKNii0j+wJO8FF2UBpLI9Ain07Nu5Z1Dem4LCWFGcCXXFrzH7YfHd7lPe6lnYe/u3bvZd9RTR+a/qot/ak2kNNSS9vITLA0cgrMDJ6ObkydgjElly/4iVJsfoXOr2TNcobjKQZRbtuILcS6QREZ0WXl5ORZLI6sevpa0+PAu9ZFYtRWsOQQnjGLP3yaw4+AJlr78JZa6zq+12JBeg9s2Eo3WxvXlB9G4VWqGRNEYE9yl2ET7nC7PZvnECANrddOYpn7K1VGFHPcfziFnTJf63P/tKTJOQFBMMKMvntH8/Ls1o7l/zduMsTfwfJiddy+a026VZptTR2YF6EMHocsfQ8OxT/FN9eWPAWU8Xx2NglR5FmKgk0RGdFtafDjjhw7q/IWqG7Z7/vqOHDyOyKBBlHVxmspit5KZkwrAiJQiUt44AEDRrLQu9Sc6x2zQYA2IZas6gpkc5k7fb/kj1+BQOv8jxsfoGWnRGXUEhn03heQIC+SDH1/FT999hynH0rGFh7Dpolnt9ldudVDdoEcJGULha4WkPjmYbSYL60z1XGzt/uJyIUTfkhWQou/UFIDTCjoTBHYhEfqedUfqcdvD0OgsXOlTiu+pKlwGHaXThngpWNERnzGJGnwIo5Z57PV6/5lDhvDpJZ5F4TO3bmXC7t3tXhMV6tlV5fCJx14GaUc89W7+5F9OjdSWEWLAk0RG9J2KTM/nkBTowHqHM2l0ODienQLA8JQCkramA1A2OQWXj2y37U02xcD7eKaD5rCfeLXU6/fYN348my+4EIDLvvicCXv2nLV9sJ8To94FGgO+wy8iLd1BksNAldbFX/y7vlBdCNE/SCIj+k5TIhPWvVGTdYcacTuC0OjquDhVQ8T24wAUXyTTSn3hIEnsIxktKtezAYMXK/422TRzJjumeIonXvb5Z0za9e0Z2yoKRIXYAfAffwUaNzxUG46iwic+dew2eK/2jRCi90kiI/qGpRIaKz0jMcFJXe7GandzLDsRgOGD8xi0Pwe9xY41zJ+qEbFeClZ0iqLwHjOpwpcIaljI9h65x7q589g+bRoAl3z5JXM2bAC17ZO6IoLsoLowRCZT4pvMaIeZRRbP+ps/BJRhleoyQgxYksiIvlFxwvM5MB50XZ/++eqQHbfTH42+irkjzERv8BwOWDxzGGhkR0pfaVSMvMls3MA0jjJRPe79mygK62fPYePMmQDM2LGdq99fg87RegRIr1PRNRYAcCT8IgDuqQ8l3KWlQOfg336V3o9PCNErJJERfaNpWil0cJe7aLSrHMuOByBtcA5B5fWEHC5AVaBw9nBvRCm6IVMZxDo89WSuYXOPrJdBUdhy4Uw+/NGVuDQahmdkcPvKfxNaUdGqqb4hF4DcoDGUuH3wVTX8qtZTNuAN32pO6Gzej08I0eMkkRG9z9Ho2bEE3Upk1h1043aZ0RrKmDvcn5j1hwGoHJuALTzAG5GKbvqCiRwmAT0ufs4XBKoNPXKfg6NHs+qGG6j39SWirIzb//0qow8eaDHVpHXWYj15GFXR8qbNk+jOtPkxx+qLS4GnA0tx0fbUlBCi/5JERvS+yixABd9wMAd1qQuLVeFotmfLdurgTHxUDVGbPNV7T80b5aVARXepisIbzKGYYAKxcDef4Kt2vRL02eTHJ/CPO+4kNyEBo93Owo8/5tr33sW3vr65Te2uDwF42zaMBtVT42ZZbTh+bg0Zehvv+NT0SGxCiJ4jiYzofeWn10uEdn230vqDGlS3Ea2piDlpwYR9m4Whzoo1xI/KsQleClR4g00x8E8upQpfIqnmbtZiVntmGqfBz49V19/A+tmzcWk0pB4/zj1/e4VJu3ahUVUaM78hwFpKrWrifZungGKYW8fSulAA/u5XQaHW+7ushBA9RxIZ0btcdqj0nJ9DeGqXuqhv1HA0NxKAocnH8NGbGbTOM61UNHcEqlb+Wfc3VYo/f+MKajEziAqW8FGPTTOpGg3bp8/gX7fdTlFUFCabjUu+/ILnDu1hgsnIqNINALxuG4lT9SwIv7IxgHF2E1aNynMBZagyxSTEgCE/8UXvqswBtxNMgeAb0aUuNhzUo7r1aM35zEoNx6egkqCjhbg1iizy7cfKlCD+zuXUYiaGSu7jfaLUntstVBoZyas/v421l16KxWwmobGB/8YncN3xvQTTyCm3P185PFv/NSj8tiYCg6qw02jhS1N9O70LIfoLSWRE72qaVgob2u6Bf22pbdByLNez02Rwcgb+Rj9iTo/GVExIwh7i57VQhfcVKaH8mR9TQhDBNHA/7/fM1uzTVI2GveMn8PLdv+DLiGjcqsrgejeXH9sCwL8bRzWvB05wGfh5veeA0RcCyqiW4wuEGBDk0EjRe9yu71XzPfu0UsWpCvIz8ls9vzU/AVXVovXJYojWzamD2cz42lM7Zv/QSArbuAbAUiPVWwFcDje1Nd5bbOtyOjt9TaUSwF/UhdzCVwyhkOv5mlT1JB8wnQbF7LXYvq/Rx4d/Jg3l799u52+pCVyRtZV3Bs8mnXA2ZftxUVIdikbhxoZg1pnqydLb+XNAOb+vieyReIQQ3iOJjOg91XngsoHBFwLaPiSytLoBBfjk5U/45OVPWrymC44h5s5XUBRwlK1hxWOb+HFAIIboaE7a7Tzw+5Xtrmxwn6cFXJ1OzxuvrbDwzRbvjYDYq6yeB+7OrSmxKCb+pl7OXPazgN1MIJM08vlcncQ2pefWp2TYbGyOdHDXkGAWFO/h40FTec0+hqEf/JegieGY4/x4qDaCO0MK+NRcx4JGf6bYfXosHiFE90kiI3pP826lM08r1VhsqMADVyczfnzL3UdvWC/lqF2L1vcoS0NdRD41m2GflkO5A2VKKP+548y7lf773gG+2leJeoYS9uc6l8vzvhPD9YwbE+61frdvPcnpzfSdpioa1jGeE+ogrmYLsVSwiG1Mn6Tn6XoD6zWdH+3pEAV84v35hSOPT+qmsCsqjawjwSSsP4UxysyQSRH8xBTIu741PBdQyhvl8ZhkFl6IfksSGdE7VHfL9THtiA0zMywpqPnr/MZgjh73HAI5ImIzFwWEoylsxKfcgaqB4DlRBPmd+Z9zsL/8Uwcw6RXC/A1e68+o7f4xEHlKJC+oi5hGBvPZQ5SpkT9faqLB9Tl7SsrZ7j+RDNNQHBq9FyL+ToK+jrmGXNY5kvh48nzu3bgKW3EjJR/ncc1QfzZdqeWU3sk//Sq5tz7Mq/cWQniP/HQXvaPmFDgsnnOVguI7ffl/i8cBCjr/g/zUzw6Y0e/07HhxjghAPUsSI/o/VdGwnRHsUlMJOvEVV4fkMDQUZtZ/w8z6b7Apeo6ahpBpSiTHGE+2MZ5qXVC373ub6SDrHEl84T+SpVeNxmdfDpasWjhex20fa/jDIg1v+lZzsdWPYU5T99+oEMLr5Ke/6B3fL4Kn0Xbq0ixLGPtrkwA3wyK2MFRjRql1oDtSC4BjaoiXgxV9xaHo+F9ROA+vPsxV11/OPRNgXMMhQl3VjGlMZ0xjenPbKm0A+YZYCgzRzR+nDNFYNR1POMboypiqO8VO5yBWaiby2Ewb9uEhVO4oZvwxK9PTYftwDU/5lbCyOh4dchCpEP2NJDKi56kqlB/zPO7AtNIP/bfIc/CgLnA/1/p4Fq3qv61CcYMrwQd3TM/sdBF9a58lhH+HL4Cw64iznyLNmkmSLZ8kWz6x9iKCXbUE/yC5ASjThVBgiCbLmMhxUzInTEnYzpLc3GPay876QayxD+VO0wFiwiDy8gTqj1bx86/LOZCkcsLs4LXqU9weMAhFTlUXol+RREb0vPoSsNWCRg/BSZ269HB9NEfq4wAXw8K3MEzxBbsb/Z4qAOwyGnPuUxROGmM5aYxtfsrothFvLyDOXkSsvZBYexGDTic34c5Kwp2VjLN4tuU70JFhHszH/r68YG6dhEzQlzSPyvzTOobHfLehaBT8h4eQFu/PbftP8ZdpTl5PaWTSB3mMGD8Ina931+sIIbpOEhnR85qmlUKSQdvxXwCqCv8pnAiAPvgbfmLWoCgKugNVKFY37hA9rqFSAO98ZNMYOWFK4YQppcXzvq4GYu1FxNtPMcSaTao1i3BnJaMbjzI6DH71Sz+yquvQuKpxa4Oar2s1KqP1VPbV+en5mW88W6pPsj/IwYqJdh59P5ewC6Mxx8m/PSH6A0lkRM/qxrTSzppEchsjQLGRGr6N4UowqCqG04t8HVNCQIb5xfc0aH05Zh7MMfNgvgq8CFSVGEcJ4yyHGFu4kRHGKtJC7WDfi0sThF2XjFsb1OaoTBONouFhRzQ3uk9yMEnDpiEuZq4rwH9EMAScn9v5hehPpDiC6FkNZWCpAEULoYM7fJkLDW8UTQDAELqFq41GFEVBe7weTaUD1aTBMTaoh4IW5wxFodAQxdqgi/lp4SWMfqWefSVGVBS07mrM9r0Y7UdQVBv3mPYCsMY+lEJXy9GWeJeBOxo805j/WaClxgfqjlQx6EgjgRr5MSpEX5L/A0XPKsvwfA5N8Wy97qAMwyRK7EEo2nqGhH7LCMVTXbVpy7VjfDAY5J+v6JxDpW7WZvvRaJqOQxuDCuhcJZit3zBZOchU3SmcaPmndUyra69vCGKIw0CdAf57oy+KXoNPrZvVCQkYK3vu8EshxNnJbwLRc1QVSk8nMuFpHb5M0RvZaZoHgCFsA4sMfiiKgqaoEV2uBVUDjinBPRGxOE+oihG7YRhW4yRcSgAKTkyOI9ynWwO0PSqjQ+GRmki0KmwOtXHkujAcRoUkg5HUf6/EsmdPX7wVIc57ksiInlNfDNZqz26l0JR2mzfxn7iQRk0Air6ClOD9jGoajdnxvQJ4AbJrRHSfW+OP1Tgeuy4RFZjODqZrMnCiZYV1fKv2qU4jtzacPiE7ppr0iSYONTaia2wk/9afU/Pxx738DoQQksiInlP6vWklbcfK4lsUE4FTrgbAGP4lP9EHoSgKSqUd3eHTBfCmyZZr4UWKBoc+GathHCo6fqVbDcCH9iEcc7b+t3ZrfQhDHAZqNG7eH+7ilpP5VKemojocFP7q11S9+WZvvwMhzmuya0l0W0Z+WesnVZURZUcwAtmOSKqPn+pQX+ucY9D4+aIxFpJgTEeXF8hRHCTsqMZXhZpBRk5YbZBj61SMVXWOTrUX5y6Lw0FJbU0br2jQkcoIXSaXa3ay1j2VZ+tG84z2w1Ytl1h9+WWCnfQwN8bJAfw3JpqfBgYQ8e0uih9/gt3bd1A6dUq34kxOTmbatGnd6kOI84EkMqLLioqKALjx6XdavTY1VsuO232ps6mM+NXHWDtwkLE2IJxBi/+BAhgjPmPbi8f58mgDUTodXySngKJwz47j7NvQ2OWYHU53l68VA5vT7vlHeKyomNe3tZF8n2bWwS1j3uRL/US+YTD/yKzHVHKwVbvUMSGkjw8l+qZo/vm7f/FKjZMHw8K5MzSU2K++4p3Vb/Cv7iwCVmD7tu2SzAjRDklkRJdVV1cDcPm1N5I6JLnFaws1G4H9HNencc9vLulQf7tcyeSrerQ+mWhr8lh02U1wGcw7cgJ97inyQoIYefksRnYh1m0b95C9dxdOp9T9OF+5XJ4kNizGnykzBp21bQ1ufuLawJuu+exLvpXfDP0rNqXlGWETgT9U2akJNjD0gWTGVUVTpsLmrAZmZtWzLDyCSVOT2JLiB0rn6h3lnSxjy/tHyM7OlkRGiHZIIiO6LTQigtiEhOavFdXN+OJscENB2AxizQlnudqjzKYjv8CzHsEY8Tm+38YQOSoGc0Mj404WA5AxbTyRsVFditHsd7xL14lzj86oJSDAp912c1x7WVs1nWNqAtmMYrRfJg5Nyx+Zkw5U8OUFwWiSDPjH+pPsDqV2JGR8W0ja1pNcmNVAZFgQx2fEnuEuZ7al01cIcX6Sxb7C62Ls2fi5a7EqZvJMwzp0zbZKP0BB53+QhmPpaKs8v2jG7DuCzuWiJDKMwkGRPRi1EC35aO1c4/M1AH9xLCKqsRqN2nJqMrDORdmHnmmqb3UnsWAHIGtyDEdmxQMw9JtTJO8u6sXIhTi/SCIjvC61cT8AmeZRuJT2B/3yLAbyLEbAhTHiC0rXlALgW9dAakYmAHsmjen08LwQ3TXLvJ9EbRE1+PGKfSEptmJPfaTvKVtbhqbSjV1xsVOXj4rn9Zzx0WRc4BmJGb45n/iDpb0evxDnA0lkhFcpqoshjQcAOG4e1257twpbKjyFx/QhO9AXW7HmWwEYu/cwWrebwphIimU0RvQBjaJyk98XALzlms1JeyQxjqqWjdxg2uVCoyoUaGvI1FQ0v5Q1eRCZk6IBGLUuh+hjFQghvEsSGeFVcbZMfNz1NGp8OWkc0m779DozFXY9aCyYQjdgPOxZJxNhtzHkWDYAeyeN7tGYhTibYfp8LjLuQ0XDbx13EmOrIMBladFGW6syzhUDwC7dSer4rjzA0QviyBsdgQKM+yyLiOzqXoxeiHOfJDLCq9IsuwE4bh6D+we7PH7I7lbYXukLgDF8PUOVZDS1nsJ5V5cWo1FVTsZFUxoV3rNBC9GO632/IkCp54Qay99cVzLUWohOdbVok+aKJNLth1Nxs1Wfg/v0FBOKwqE5iZwaForGrTLh4+MEFdb1wbsQ4twkiYzwGp3bxmCrp95Ghnliu+13V/nQ6NKiGMowBe1mvMuzzXSMycTEuhrcisLuKe1PTwnR0/w0Vm72+xyAvzqvItcVxWBrEfDdehkNCjMciehVDWWaBo5oi7/rQKOwf0EyJUlBaF0qkz84jm+VtZffhRDnJklkhNcMth7CoNqp1oZRZEg8a9tah4a9NadHYyI+Y5Q6Fh/8QFX5VUQEAJlDk6gKDerhqIXomKmGdMYbjuFAx/2OJfg5rUwKaTkq44eRyU7PbqX92kIqlO+moFSthr1XDKY60heD1cnkNUcxWKTitBDdJYmM8JqmaaUMnwnt7jDaXumHS1XQ+mTh55vDKNcEAMZb6hlv9sGmKLI2RvQrigJ3+H1CgNLAUTWB/+e8loujnKQEt/y3nuwOId4VhKrAVl0OTr7bsu3Sa/n2x6k0BBrxrbEx6YNjaByuH95KCNEJ/TqRWb58uefAwO99DBvWsbokonf5umqIt3mKzmX4nH1aqciq51i9GVAxRqxlnHsqBoxoHA5+WumpyfFlSDgW3/aLlgnRmwI1Ddzh5znh+p+uy9iljmDlQjOa700xKShMdSZgVnXUaKzs07Y8Z8zuq+fbq1Kxm3QEFzcw/tMsz/Y9IUSX9OtEBmDEiBEUFRU1f2zdurWvQxJtGGbZiwaVQkMiNbqwM7ZTVdhY7g+ALnAPwSYLw9yjAEja9S3hTgdFDgefhkX0StxCdNYE43FmG/egouE+x1KGxIfz08iWu5hM6JjuTAQgQ1dKoVLb4vWGEDO7Fg7FpVWIyqpixMa83gpfiHNOv09kdDodUVFRzR9hYWf+JSn6TtO0UrrPpLO2O1JnotSmB40VY8TnTHDOQIMWc00Nybu+BeCPZaXYNf3+n6Y4j93k9wXx2mIqCGSJ/T5ujbYQ6Gxo0WaQO5ChLs+Ou+36XGy0PDm1apA/+y9NASBpfwkJB0p6J3ghzjH9/qylEydOEBMTg8lkYtq0aTzzzDPEx8efsb3NZsNm+66GQ21t7Rnbnk/y8/MpLy/3ap85OTkAxGkrCHcW4kTLcfPYM7a3uRS2V3hGY4xh64jU+JPo9NSaGbZxA1qnkwyTD5/X1SHH5AmnzUFNeY33+rN6b2GtUXFyf8C7/Lb8dvZoU3levZGbaz5nTci0FuvDJjgHUazUUquxsVOXz0xnEgrfvV40NJSMC6ykbS1gxIZcGoJMlCcENr+ek5PD3r17vRZ3WFjYWX9+CjEQ9etEZsqUKbz22mukpqZSVFTE448/zoUXXsjhw4fx9/dv85pnnnmGxx9/vJcj7d/y8/NJGzYMS2Njj/Q/Ve9ZG5NjGoFNc+Z1LTur/Gh0a9AYStCHbGeK81oUFCJPHCcyMxO3RsMboTKldL6znx64qC6sZtv/tnmtX1d9peezl05Aj9JWcWHJv9gQcx//cS0goaGEoT6FHDd/d7K2Hi0XOJP4TH+UPG0VWe4ABrtbjipnTYrBv8JKbEY5Ez45wdafjaChzrM1+9FHH+XRRx/1SrwAZh8fjmZkSDIjzin9OpG59NJLmx+PHj2aKVOmkJCQwDvvvMPtt9/e5jUPPfQQy5Yta/66traWuLi4Ho+1PysvL8fS2MjLN93M0KiunR7dllXbt/P69q1MN3kq8KafZZFvuU3LgRozAMaojxniHkaEGo3OaiVt/ToAciZNprC06ox9iPOD6/RZRklRJiZMTvRav3t3NXLwAKgud/uNOyjesp+qr1cSPPvn/H/OG3mx4q8YYhzYNfrmNmGqL2NdMezTFfKt7iThDj8CVdN3nSgKBy9OwqfGSkhhPZM/OMaGOE8xyZnX38fEGbO8EmtJfhZvPPsrysvLJZER55R+ncj8UFBQEEOHDiUzM/OMbYxGI0ajsRejGjiGRkUx2otJXXRQIHOTtIRoG2nU+JJrSmuznarCpvIAVBR0/ocx++Qz0XGLJ6YtmzE1NNAQHEzW1Gnw0adei08MbCaDhrBgU/sNO9FfT6j99n/EjUmlPmQ6v7bfzUOV/6UsTN+izQhXFEWaOoo1dWzWZXOZYxja7y1RdOs07L5yKBesPoJvtY1bnBo+AgIjY4kdMqJH4hbiXDGgVlTW19eTlZVFdHR0X4ciTrt5jOcH9jHzWNxnOOk6s8FIgdUAigNjxFrGuqbggx+hubnEH/QcMHn44gW4dQMqrxaimX/hGtJMOdgw8GztDTTWtfxjSoPCBY5EjKqOKk0je3+wJRvA7qNn14+H4jBoGFzv5pHIqFYnbQshWuvXicz//d//sWnTJnJzc9m+fTtXXXUVWq2Wn/3sZ30dmgBMWieL0jyJzJlqx9jdCptPb7c2hG4iSK8y3D0OndXKqC8+AyBvzFiqzvPpPzGwKbiZGbWXCbpjNGLirbL5nLK0XAvjg4EZ39uSXaCpbtVPXZgP+y4bghu4JiiIC3OO9HzwQgxw/TqRKSgo4Gc/+xmpqalce+21hIaGsnPnTsLD5RDB/mBMSCk+eoWTjkCK9QltttlZ6Uu9S4tGX4EhdCNTnLPQomX4+nWY6utpCA7m+EUX9W7gQvQAncbNhdF7mK45jAUTnxRfyIn62BZtYt2BpDk9C9q36fKwYG/VT2lyEB8N8hyeetnRbwk/vKvngxdiAOvXicxbb71FYWEhNpuNgoIC3nrrLVJSUvo6LAGgqkwK9xyKt75hSJtHEpTadOyv8exiMkZ9QBxxxKlJRGekE3M0A1VROHjpZbj0hl4NXYie4tDruSnscy7TfIMTHV+WTmVPdWqLGaLxrkGEuM3YFCdb9bnfnZL9PVvCdbxTXYUGGPPa8/gVSsE8Ic6kXycyov/SuU4R49OA1amy2ZLU6nW3CuvLTi/wDdiPwTebKc6L8K2sZMRXXwKQNWUqNdExvR26ED3qiG8cvze/xq3azwGFnZWj+axkOja3Zw2YFg0zncnoVA3FmrqWp2Q3URSeLCkhKyQKnc3K+L8/ib7OezV1hDiXSCIjusRk9VTy/V+6kwa19S6xg7VmSm16FI0VY+QnjHFNItjhx9iPP0TncFARF0fmtOm9HbYQPU5VNGwKGsljutd5SvcvtLjIsQzi7YL5FDR6psUDVBOTnZ51Yfu1hZQp9a36cQKrxs+hISwKn8pSxr36BxSnnJYtxA9JIiM6T7VhtHl2G/1zb+s5/nqnhh0VfgAYIj4jWGtgtGsiw9evw7+8HJuPDwcvuwLkGAJxjso3RnDCHM0Nug2s8H0Rf109dU5fPiyaxcay8VhdBlLcoSS6glEV2KzPwfqDIwwALAYTe+96BIfJh5CsdEa8/TfZySTED8hvEtFpJtshNNgpt5rZlOdq9fqmcn/sqgaNKR990LfMcM4led9BYo8c9qyLuexybH5+fRC5EL1nY8AonGi4xLWHh0NfZ4R/FgBH6lJYdfJSDtYMYZIjCX+3kQbFzjZdDmob62UaouI48PNfoSoaYneuI/Hrj3r7rQjRr0kiIzrNZPNMK+0qj2z1WnaDgcwGE+DGFL2GVPcIhue5SN34NQDHZl5ERUJiL0YrRN+o0fmyy28wAJfW72Nu2C5+HL2RUEM1Nvf/3959x0dV5Y0f/9w7fZKZSe8JJCEQCIReFbAgCuraRR/bqtt+D67u+qyrrru6xbruum57bGvbx75iRVERpHdI6AlJCKT3TKbXe39/DEaR0JMMgfN+ve4rmZl7z/2eJDP53nNP0bOqfSxv11xKWtslyGED9RoH23vqLwO0jRhH2ZW3ATDsg1dI3rGp3+ohCKc6kcgIx0UTakIXqkVFpuQ7iYwvLLG01QqALmElMQYHM1uLGPvRh8iqSv3wEewbf/hlDAThdLM+dhgu2Uhc2M0EVyWZplauzVzMOUmbiNF4cIdNbGmfiKviAXyNl7ElINNAzwvd7p95CbXTZiOpCqNf/ROxjTX9XBtBODWJREY4Ll+3xgT0w3GFDh42vaLdgjusQda3YkhezFnuyZy1YCE6vx97ejo7L5jd4zBtQThdBWUty62RJQamuPYQE/YhS1BkreamnEWck7QJm85JWNUTtE/Fvf8OPqy5ioakORhyRh18o0mS2HXNj+gYMhKtzxsZyeTqOekRhDOJSGSEY6cGMfpLAPAaJh70UrVbz26nCVAxpv+HbCWDee9sxezowh0Xx+bLr0TR6XooVBBOb7tM2TTo4tGrIaY7vpmpVyMpFFmruSHrMy5LX0Z+TA2SFEAJxWGPmULa9Y+xSzeUhdsa2FLTSbPDR1jWUvKDe/EkpWFubxYjmQSBAbZopBBdhsAOZNVHWI4jqMsHIp0XQ5KWJd+6pWQyNTH/PRtxzS0ETCY2X3k1QbM5ipELA5GiKPgDh46KO1FqtEb7SBJLbcXc2Lackd4aSmLyaNbHf/tlskytZJla6VCDfBwI4XONINgxjLDGQlWrm6pWNwBaGRJNGpbM/imXrHibkfsryX3lL6yee+NRWzvb2tr6rIo1NTW9Xn5SUpJYpVs4JiKREY6NqmLyrgHAZ5gA0jeNeTXm4d+6pfQF16+zkr+nkaBez6arrsETH3+4UgXhUAcSjmAwSGNjQ68V6/f7AVCikNA06hPYZcpmhLeW8xzbeTNxeo+JR4Kk41yTm2XWdzGmy7QvG4HiLUJrS0FrTSak1dPsDtOMgZIJNwOQ6WpFXbKRSo+LsLOdsNsOPYx+Crs6IrE0NvZq3WpqaigcPhyvx9Or5ZrMZsp27xbJjHBUIpERjok2VIMu3ICKFq9xUvfzxrzxtBqzARVD+ruMq9czd1kLIa2OzVdehSP10JFNgnBEBxINrSyTarX1WrHVmr5rkTgWK6wjKPA1kBVoZ5ivnnJTVo/75ShxGMtVfMMUkmbsZPz+YVh9IVQacag6OjHQiYEODLglHfWxyRCbzNdtnhpVIR4/yfhIwYuVIBJQUV3OZ1s/w26392q92tra8Ho83HDvk6Tm9M4SMs01Vbz+xD20tbWJREY4KpHICMfE5FsLgM8wGlWOAcCvMZB40Z0A6BJWES/VMn9BAEWrpeTyy7Fn9vxBLQjHQpYk9Jre+4iKdodAp8bMhtgCznKWMdOxgypjOiFJ0+O+xnJo8TqwjrGyK+cLLmy5BaMSQ1r3HkEgiE8B684SOn0hdiXmsispj4CkoQ0TbZjYTTxmSSFLE0SKc4Lc8/l6Q2pOPlkFRX1WviAcTrTf28IAIIftGAKRTopeY2RZAVWF9RnnoLUkIutbMCR/wX8vDBIT1LL5iivFXDGC0IMNMQU4ZBO2sJcJrsrD7icBdc/VoXGa8GqdrE78EIVDJ580yhAcUcxFnWU8tvo5XlvyGNdpm5lq8JCtCaJBxaPK7AkZKE8YSdb8f/Nxg4ktNZ3R6zMkCL1MJDLCUZl865FQCGhzCWsj14QfeCzU2fKAEMbMtzh/m5/R+7VsvvIqOnIGRTdgQThFhWQtKw4Mx57sKicm7D3svopXwbq2EK2ip9VQS0nc0h73UzUa1s+4CldsHBaXnbkr3maUxsNFZhc3x9qZa3JSpPOhCwfQmG2sazdw5f+u4fynlvP6+v34gocmSIIwkIhERjgyNYjRvxEArynSGrMvqOPPXQkAGFI+J9NTz3WrDWyYdx0d2eJ+tiAcyW5T1oHh2GFmfGs4dk+0LjNTOy4BFSpit7AnZnOP+wWMZtaeey1BnZ7klhrGblgEqopWgkxtiGlGL+Na1tP8zoOMiQtg0mnY2+rmgfd3MO3xpfxl8R7aXf6+qK4g9DmRyAhHZPSXIqtewnI8AV0hARV+3ZmMX5XRxFRgtq7kB59o2Xb1DThS045eoCCc6SSJJbZiAEZ6a0kLdB5x90xfAaO7zgGgJG4JDcaqHvdzxiWzYfoVqJLE4MqtDN259uDTAr7qLVyT7WHjr2fx0KUjyIo30eEO8NclFUx7fCkPL9yF3dN7Q94FoT+IREY4PFXt7uTrNU4BSeYZRzzlQQOSxo0x/R3mLvLxReYEMcRaEI5Dkz6BnaZsAM7r2nbUFa0LXZPIcxWjSiprEj6iU9fS437NmUPYOuECAEaWfEVWdc8tPrEGLbeelcuyX5zDP/5rLKOzbPhDCv9aVc3MJ5fxr5V78YfELSdhYBCJjHBYutBetOFmVPT4DONZ4zXymisOAEP6AiZXuPj7B3tx6Q3RDVQQBqAV1iICkobMYAeF3roj7ishMcE+mxTfIEJygBWJ7+KVXT3uu7dwIhXDI1MkjF/zMYnNh1+TSauRuaQ4gw/mn8Wrt02iMM1ClzfIw5/sZtZTy/lkW6PoFCyc8kQiIxzWNxPgjaU+ZObXrZFWF13cOvLUSlJ2Z+JUlGiGKAgDlktjYkPsUABmOneiVUJH3F9Gw9ntl2MNJuDVOlmRtICg1PNtoO3jZ1GfU4hGCTN12X+wdB15Dh1Jkpg5NJlP7pzOH68qJsVioLbDy/w3tnD7q5to7Dp8p2RBiDaRyAg90oRb0QfLAehgHPdUG3FqjMjGOqxJn/Jb6TJkpe/mpBCEM8HG2AK6NCasYS8T3Ycfjv01vWpketvVGMImOvVNrE58n3APw7KRJDae9T3akzPRB3xMW/IWMUHfUcvXyBLXTsxm2T3ncNf5Beg1MkvLWpj91AreWF8jWmeEU5JIZIQembwrkVDxkc/Du8zsiU0DjRtT1mv8MjidXDUh2iEKwoAXkjQst44EYJJrD7FHGI79NUs4nhntV6NRdDQZ97E+YSEKh7aMKloda8+5Bpclnhh3F9eXr8d0jKvPm/Vafn7BUD6582zG5sTh9If41fvb+a8X1lPT3rtLEQjCyRKJjHAIOdyF0V8KwEs7iliUOR5QMGW8xfeVfM4LDYlqfIJwOik3ZlKnT0Cvhpl5lOHYX0sMZHB2++XIqkyNuYwtcV+i9rC+UsAYw+rzrsNvMJHptvNkRgYcx+3gglQL7/5kGr+5ZAQmnYa1e9u5+G8rWbit99bAEoSTJRIZ4RAm32okwmxsK+CpvKsA0Cd/yWyDyi3+8VGOThBOM5LEUmsxKjDCW0u2v/WYDkv35zHlwBwzlbEl7LCu7nE/tzUhMseMJHNerIXszz4/rltEGlni9rNz+fxnM5gwKB6nP8Qdb5Rw/3vbxWR6wilBrLUkHCzgwOheR6tsZb7uTkKyDk3sbsbYdvJL7yVIHNo07Q8EcDmdvXL6UCjS4TGshPEHem8+C3FvX/hamzNEeZ27V8pq7AwC0FrvYMv6vSdVVnp8IhfEtjO9aSOP1OoA8AQCNDschz3G4MhkaGA6e9JXstO6Gr8HsjuKD9mv2WBlX84obt5XSvLmzWx/4NeErr7quGO8d6KBt82xLNjt4s0NNawub+CKlI7jLudY7d69u1fLS0pKEotQnoZEIiN0UzwedGWv4s/RcJv3HloMiUi6NgalfcrDvjnov/Pn0uWJ3M9vqK9HDffOrKD2jsjkYD6fj8bG3mu+DgQj/3BEOnPm8nsjfTs+2OTig03HdgvnWFWWNlFZ2nRSZXxmhLL5sWTG+rnU0MUOYGdjI2XOnltavs06NhXbhGYq01azcW81rp1Jh+wT7Ghif0szD6WmoXvvPZ585hlesx95Mr7DMQ4aTdIlv6CGeP7SqsdcOB2Xq+fh4Cfi67JuvPHGXisTwGQ2Uba7TCQzpxmRyAgAhNracH3xEYPPbeGnwTvZLueDxk1i9ms87j+HeNV0yDHeYKTFJDbRQs7w3vlgqNwfmU9Dp9GQarX1SpkAOlncRT3ThQ608A0/ayZji3pnPbC163dQvXUL+ZOmM2zoya/2/m93PffElvLgOSbe2hHEn2hm5KShRz1OpQBn+w5cieXET2tgUH4ysZ0FB+2zZ30nb++2U1Q0iavbavhVaipTb/opVYVjTihWXxg2tiu0YCT5snvZ5XAyVFWRj7FD8RHL9kVGWF3y35dQdHbvrKjdVN3Eqw+8Sltbm0hkTjMikREI7NuH4/PPSR7ewZ+keXwWngRSCFvmGzwZmkyucuQRSlqdFqO5dybFk+TIh6AM6DW99+d58h+twukixmojNSO1V8oyxewDID4xnmFDTj6RaVQz2UMLQzUN/GOukZ+0S1hth15E9MQamEibU0e7ZQeO1K0YTFoS3SO6XzcYI7erlg6byISiYgYvX8jMLxdgzR1G68gJJxRvnqry3tJ11JNEbcjCR1sbuKgoDaOud6ZmSMxM7LWLJOH0JS5Tz2CqquLduhXHp58iywEWFUzhufClAMSkLeCPDGdkWKyfJAj9RpJYwHQCisTcAh1zEnpeiqDHQ5FIco0h0TkKgFbrZtpjeriFJkmUXXk79RPPQVbCjHnpCeKqdp1QuLIkkUsrrR/9ERmF/e0e3tpYKxagFPqVSGTOUGo4jHv5ctyrVoGqUjZzNL9VbgHAlLiYx/VpjAtnRjlKQTjztEpxvFIbuYD43eAyjOqxJwUSEsmuMSQ5Ix1+W61baLFsOXRotiyz44af0lI0AU0wwPjnHsZSV33CMXt2r2CMsQ2LUUuXN8g7m+qo6RDzzQj9QyQyZyDF78fxySf4dkau1nafexH3xFxPGA3Z5g38IUZmSkg05wpCtLxUk0Zlh0Ka3s9NoaXHfXySazRJjjEAdMTupDFuNcgHJzOqRkvpbb+kI28EOq+bCf/7W8ytjSccs0UOcd3EbDJsRgJhhQ9L69lR33XC5QnCsRKJzBkm7HDQtWABwdpa0Gopv/ha7rNNJ4CeydrN/DjRzsxwXrTDFIQzWkCV+dHHkVGBs8NbKA4f/9DuJPco0uxTQZVwmKrRzGhENh/8ka/oDWz58QM4MnMxOO1M/PuvMbU1n3DcZr2WK8ZlMizVgqLCkrIWVlW2iekPhD4lEpkziK6zE/u77xLu7ESOiaHqyuv4hX40AQzMlEv5SVIFFyoFRy9IEIQ+99W+MC83RlpG/zu4kBj1+BdujPMOIbvjPGRFi5zqI+9XeYT1B9/yCZlj2fTfv8WVkomps42Jf/81xo5j75vzXVpZ5sKiVCbnRgYJbN7fyac7mgiFxQKzQt8QicwZYnpMDIlr1qB6vWiSkthz5dXcFRpGSDUwVd7JIzELGKmZHO0wBUH4lsdqC2iQEkjEyW3BL06ojJhABjntF6J6NRizjNjHLqfBv/2gfQLWODbe+QfcyRmYO1qY9LdfY+w8thmGeyJJElPyEpk9IhVZgsoWFwu21OP2H3mFb0E4ESKROQNoVqzgn5lZyOEwupwc1l82l7s8+YQVE+Olcl7Q/RmzeU60wxQE4Tt8ioZ/6L6HgsQMZQeTwmUnVI4xlEDoy0y8NV5UvZ/P239PqfNdVPWbVhK/LZENdz6MOykNc3szE//2awz29pOKf3i6lSvGZmLQyjQ5fLyzSYxoEnqfSGROY6qq0vbCC+iffQ6tJOHJyuLNC6fxm45hKGEzhfJeXtb/EY1xFGFterTDFQShBxVyJh9opgLw4+AibOoJzqDr0bL3D3sxNOWgorDF+SaLOx7Fp3yzvIg/LpGNdz6MJzGVmLYmJv3t1xg6204q/qx4M/MmZGMz6XD4QryzWYxoEnqXSGROU6qi0PzoY7T++SkAXrC38+i5RbzYOgZUA3n6Shbo/kCsrOA2z4pusIIgHNF/tNPZJ6VgxcOPg5/CCXaeVYMqlopxnB03Hw166vwlfNj6Cxr827r38cUns+HOh/EmpBDT2sDkp+/H1HZyyy/Ex+iZNyGbdJuRQCgyomlngxjRJPQOkcichpRAgPr/+R86/+//AGi7+Wreu/lCNjvPB7QUmPexUH6KGMmPx3Qeqhwb3YAFQTiikKTl77rvEUJmolLBnPCmkypvqPk8Lkl+DKsmDXe4jc/af8dK+z/xK5HWHl9CCuvvegR3cjrmjhYmP30/MU11J3VOk17DlWMzGZoai6LCl7tbWFMlRjQJJ08kMqeZsNNJ7Q9/hHPRZ6DTUfXo7fw/gwLydYDM1Ng63td+iBk7ITkJr3FKtEMWBOEY1Mip/FsbaT29OfQlQ5T6kyovUTeYy5L/xHDzRQBUeJbyXstd7POuAyLJzIa7HsWZnoOxq4NJf/0VlrqTW+Fbq5G5qCiNSYMjI5o27uvkMzGiSThJYq2lk1BTU0Nb28ndP+6J3+/HYDiBtYs6OzH88Y/I+2vwWg08/5OxLN6pIeyeBsA4fyk/p4IYw3qQYKtnKnbXiU+A1XZghdpQOIT/wIJ8J0tcnQnC4S3STGCEUsMUpYyfB97nXsPtuKRjW4vpa26vh8bGb973g7kEG8PZzhu4lWaWdj5JSudIhnIZFimdxnl3Mvutv5HUVMOEvz7A4nl30Jr5zVxTdrv9uM4vSRJT8xOxmXQsKWtmT4sLpz/EJcXpmPXiX5Jw/MRfzQmqqamhcPhwvJ6+6LQmwXenFD+KwTo9z2dlkaXXsyE1zOMXxeOrPhc1mIiq+Gn/9Gk+3r2Sh34Yg5Sm4eWSALd99HqvROtxe2hsbOiVsgLBIHC8tReEM4Qk8YzuYgYHmkhT7fw8+D6P6K5DkY7euB4+MEJp985d7NnfQ58XTTLWsSrW0S20yDtoVnfg2RNP1+ZUXgrE85S2nWKfm1mvPslvLLmsMsQBEGiJLG3gOc7PwhEZVixGLZ9sb6Sxy8c7m+q4bHQG8TH64ypHEEQic4La2trwejzccO+TpObk91q55ds288lzjxzX8vVJdR2c/8Z6QmqA/52tZ3HmKHxNV4Gqx6R3EV//LjU7V/LVbWmMTvMQVDSMGDyBVT89uV//E19u5ePdneg1WlKttpMq62s6WdztFIQj8UhGntRdzSOBVylWqrkptIRXdRcc9biwErk8yEtKZOb4aYfdz723k+qUDbRa9xIztJPYgi4yOkewrPlybGtWMahlP084q1mVO4OducVs2qKwtmLtCbXKZieYuXZCNh+W1tPlDfL2plouKRYjKIXjIxKZk5Sak09WwbElHMfi61tVx7p8fULJPopeW8vqgjCvnGehzf49Qo1jARiU6uZ70zpZuSDIuHSZGVmRK6awYRgjM5JOOtakGB0QWQFXr+mdPyWpV0oRhNNbjZzK33Xf457gAi4Jb6BWSmKpduwxHWvS6Um1Wo+wh5U8xyA6vI1sta2g2biP+oQdNMTvpHpQPnM3DmHWmkpmbFtOajhAuf7kWlASYvTMm5jNx1sbaXL4eL+kngLd8d0uE85sIpEZwNKX7kT/0Vf84WqZ7QmF+BquRg3ZkFCZUtTFWUVdyDLoCPPvy03IEoTkZMKa1GiHLgjCSdqgKeRtdTrzQiv5UWgRnZKFEs2QXis/IZjOuW3zaDLsY7dlHc3G/dSbK3lhJrw/zsLF611MKVvLTWoiy6STuwQx67VcNS6TL3Y1U9HiojwQT/z5P0JRe6fvnXB6E4nMQKSqWD9axReubay8xYS/eS7B2sjoo3hLgIuntJOR+M0HwM26vRSlaPCGZJTYYXCSHzqCIJwa3tVMJ1Xp4hxlG3cH3+O30o1UyRm9eo40/2DS/IPp0rZRGVtCtXkHbRYvr87S8OosGFZn544h+dSFT3x9JoiMaJozMo2E6g7WV3dgnfA9tnlaKPb5MRvFqCbh8EQiM8D4/G6qln3MqqwO/O5x+KvmoIYi/VPGD3Uwo9iOTvtNV9nchp3M0UXmf1jXFM+kAtGRThBOG5LEs7q5xAVdjFH28kDgLX6rv4EaufdbXW2hJMbbL6C4awb7zDvZb95Nm6GO8iyJ8iwj8BnNdVtItUwgw1BMmn4EejnmOKsTWaPJVV/JdqcRuyGFf38R4orpLaTGB3u9TsLpQSQyA4Qn6GF7Uwk7W7bjsWXgq7sOxTsIgLiYIBdO6mBQqu+gY6zuDs7b8i4Af1rjJy1R3HcWhNNNWNLwZ92VPBh4gwK1gQcDb/Bb/Y3Uycl9cj6daqDAPY4C9zg8spMNDe+hT66nNkemXW6h3f0pu9yfIiGToMslWZdPki6fRP0Q4rXZyJLmqOdI0vpoeu3X5P/wCRweC69/mcb54zopznOJBmXhECKROcW5gi5KW0rZ3b6LgN9KoO1Kgl3jARmdVmHqiC4mDHOg/c5ngzYU4MINr2EI+SgLW7l/SR0vXxuVKgiC0Md8koFH9NfxYOAN8tQmHgq8zh/01/dJy8y3mRULUnUmS/+5hL9fOBvZUMP2QRKlhWbazD7ag1W0B6u699egJ1GXS5I+n0RdHgm6XOK1WcjSof+Kgm01jItZQmPshextNPH5xkRqmo3MntiOQScmaBC+IRKZU5RX6+Wr2q/Y07mHkN9GoP0ygvbxQCRjGTHIxczRdizm8KEHqwqzNr9NclcjHn0Mf+oqIqSc3PTigiCc2tySiT/or+ehwOsMVlv4feD/eEw/j3I5u8/P7VNVPio8j+8bJX7w4SvIn7uoy0lk6dUXsT/BR1uwirbgXoKqh5ZgOS3B8u5jZbTE67JJ0OWSqM0lQZdLWIqskK2Tglw1o4UNZVZWbItjd00MjR16vjetjbQE0RFYiBCJzClEVRW6TNUMvmcwu1J3oTQmEWi/glDXONQDCUxenIOpE9xkJh3+TTxl1xfkNe4iLGv4bPJNtH1efth9BUE4fbgkMw/pb+L+wNsUqnX8JvAGf9NdxgZNYd+fXJLYf95ldOUOo/jVp8iqaeamv7xJ1eyrqZrzGxRZxhFupC1QRWuwko7gPjqC1QRUD+3BatqD1VR8XVYOFDxeQJWtCk2LhvTMZK5OGMRn6zOwu3S8/mUaM4o7GT/UiZh6ShCJzCkgqHip8C5jl+sTupKbMJrH46mZRtg9rHufYmc1Y89XSc078v3l0ZUrGVexHIClY6+iKXEQIBIZQThTeCQjf9D/F/8TXMA4pYp7ggt4U53J5n6aL9ueW8jqe59mxLsvkLlhKUM+f4ekshJ2/NcdSBmDsWkzyWcGEFmSxBVuoT1YTceBZKYjuA+30o4hzYAdOxuaNnSXbc1PR1N/JfaObL4qTWBPnZmLJrWTaA31S92EU5NIZKKoM1hDuWcxlZ5l+IISIccYgh03ogQTAZBUhYnNZczW7yH0g1EoR1mHZMS+DZy141MA1g+fTUX2sU2QJQjC6SUg6XhCdy23hL5kbngj14eWkzA0ketW9M/5wyYz22+6i9ai8RS99b/E7a9g2hM/Z9+5l1E1Zx5hQ2TggSRJWLSpWLSpDDZ9s4DtxvWL+OjNBzj7x2djHmSmxdNCV6ALR6gRNeWfGPST8LfMpb7NyEufpTKyoJqZIxXMOmP/VFA4pYhEpp+FVD/7vGsp8yym2V9ByDWMkP0qQq5Cvu7/Ygh4uLhmIxfvXYN/bj77rpp01LlfRuzbwMzSDwDYUjCTzUPP6duKCIJwSlMkmZd1s6mVkrg99DkXJrZT8uNYHq5v77cYmsadTWduIcMX/Iu0rWvJW/I+6VtWsvuqH9JSPPmwn2s6xYx7l5s0VxqTBk0CIiM3mz3NNLmbaIzZT1Ps03gbryTsHsr28gJ27a8hY/AqCjPMDLYOJs4QhySGOJ0RRCLTTzqDtZR7FlPhXoHXnUzIOYqQ4xrU8DfzLKQbYG7pJ1xcuRotQfbMn03LtKFHLlhVGbdnGVN2fwHAttyprBtxoZj0ThAEAL7UjmOvnMZ/O95kcJyP52zL2BjWsFy+hJDU9/NK+eOTKP3BfSTv2MTw/zyHuaOFcf96jLbCMey59CYcOcc2G7FZZybXlkuuLReAQDhAfUEDWyo72Fs1lrAvh9qy62hs3IIh+RPiYiRybbkMiRtCsqlvhqILpwaRyJykispKOn09zzqpEKRDv4sWwxa6gjpCjpGEnHehhmO799HLKmmGEOfWl3DNqgVolDA1gQD/Ny4NY9gFK7cc9twaVeE6dylT/JHhjQtNw/mgKxNWlRy0X31VPQAuv59mR9fJVrmbPygmqBKEvhQOKji6vCddTinxzNk0ivstq7lptJ4pyhLyQyW8F7yEnUohJ7PKmcsfGWHkdDhobGw87H6NiZnsvP3XjF79KSPXLSaprJSkslL2DRtLyYxLsSd/MyNxp91+1PPqNXpybYPJHQ/O4a0sKYllT20coa4JhJyjCCZ+RZdvFVtbt2LVW0kOJWPMMbJr164Truvh+P1+DAZDr5aZlJRETs7R19s7XjU1Nd1r+vWWvor1WIlE5gRt27YNgK+WLkUTW/qtV1T0qR7MBU4MaYkoruGEGm8+qOVFCfoJttcSbKtF31HPVa79zA50ArAUA/ft34Orei8sWHPY86fGSLx7rYmzc7Qoqsr/fOHn6XXrgfWHPWZlxX6aOnpvGHZjV6SDnaqKOR0EoTeFQpGLI0e7h/Ur9/RKmYEWDzdX+PjIU8xfx1aTYezgx4Z/s7gtmd9VDmeH60gLSR6p3P0AbNq0iZKyvcd0TKatkNs9jVzo72BweQk55SV8YYjnDVMqFVozYVcHAF7PsSVxFnOYy8/qoqHNy5KSBBrbDQRaL0KxT0eXsJyuuLU45CqG/H4Iv6/7PV3vddG1rgt/o/+E6nwoCXq5M7XJbKZs9+5eTRBqamooHF54zD/XY2UymyjbXRa1ZEYkMieori6SEIzKs5JbkEFA66XVYqdVa8XnG0fYPQR/k657fy0BEtU2kmjFqrUjp6oMltu5tL4cW8BLWJJYUjSc55s6cJUrpEw9j/xRPd9Wmmms5ZfWDcRr/DgVHb+zT2N9cSZTi3uOtWr7HlrWLsWcHMvks7N67WdQsrAa9rn7aSyEIJw5wuHIu2pwso6xo3vntsja1XVUVkBVKJ2/B2dwgbSJGfpSLkhq5YKkVkqCQ1gSmECDknRc5a7Y0MrmCkjKSWLEuVOP+bglwI7ODi7cuI7i6iou8ndykb+TqvQM3s+w8epW8AeOL9HISApw46wmdu2PYcXWOJzeGELNczF0zsIYu5Zg3JcY0iHlshRSLkshy2tlfFcG47oysIVOrKPwlzt38vinn3Dxjx9gWPH4Eyrju5prqnj9iXtoa2vr1eSgra0Nr8fLLY/cQlpuWq+U2VTdxKsPvNrrsR4PkcicBEkvEy6IYUeCEadnKIr94MXaDBovWXonmYYukvVO5AOtt9qgiQnrSxixMzJrgtMSw/LzptGSlox50UoATHFJZObmHlRevOrk5uASzlZ2ArBPSuHPxqtoykgg8whxNtRGrm50Og1Wq7kXan6gHloxgYMg9CWjTiLJ0jv9WAy6yPvVpJOJt1jZxHlUMZazWcVwyhmrq2SsrpIastjMeCrJR+Xo73HzgXK1Rh22JNtxxeRLsvFhQS7rGxuZum4tw8vKyG9s4Bc0cENePjvL2zA1dOLNiD/mMiUJiga7GZbtZue+WNbtstLl1uPvmInSOJ4h+n2k5OykLGYrdSYHdSYHH6WWMSacwaxgAdODucRy7LeJKpqbAEjMGERWQdFx1T9a0nLTyBkevVtBvU0kMifoU0ki539ep1mxQOfXz6pY9B1k6z1k6Z1Ytb5D+tymNrYwfdk6rA4XALtHFLBxyhhCOh2HY1T9XBzewOWhtRgJoiDxgWYq/9FOJ9TD1N6CIAjHopN4PuZS1jGZqaxnKHvIoY4c6rBjpZQx7GI4Lix9GkdTejrvX3ElXzocjN+yheIN60kH0svb4e7XcA5OpvmsobRMGYI/+dhugWk1MDrfxahcF7trYvhqkwEPFvYykr21Ixmm+x751gpabasoM9RQom2gRNvA08ZVTA0NYlZwCJNCOeg5+tpQQnSJ/4InKKxqQbGA5CPO1MQgnZ9Bej8GueeJmcwuDxPXl5BfGbmf7Io1s2rmZBqy0g97jgTVwezQFi4MbyaWyIKQ5VImL+tmUyVnHPY4QRCE49FKCh9xKRYcjGEro9lGHA7OYQUzWUEdWeymkHKG4qX3WnW/y2m1suycc3gRAyn/+T9uG1PA0HYvln2tWPa1MuT11biyE+kozqazOAd7YQaK4fAXgQCyHGmh8dWs5I2/bGbm935MpSmL8qCJ8vZidO2jKDY6iYuppN62mnpDPSt0e1mh20usqmdmMI9ZwQJGhdORT6JTtNB3RCJzgibg5/WVv2fykEKKxxx++KAmFGLk1t0Ul+5CFwqjAnsK89kwZSxBw6FNxjZtkBuLddw+dBMz/J8jH+iBUi8l8o52OmvkEWJotSAIfcKJlZVMZy1TGE4ZI9lJNnXd2yyWUEcWVeRRRR4dJPRJHEFZw0KnA82ULC6+ZDpJG6pIXVtB3K46Ymvbia1tJ+eTUsI6DY4haTiGpuEoSKNrSBrBuJ4TLUkC375SLrev5dzcyXziieVjj4XqkJ7NPiv4xiG1j2WI3o3ZvI/m2FKcMXv4RF/GJ/oyUpRYzgvmc36wgHwlsU/qLZwYkcicoHRkutZsQB4yrMfX5XCY/Ip9jNm8A4vLDUBTWjLrp42nPTny5pdVhQSli1SlnUGhenLD9WRPbEAzyQREhsftlrJZqJ3ERnkYqkhgBEHoByF0bGcU2xmFBQeFlDOcMtJoJodacqjlXJZjx8aQfCPJTVpqNb01AuhgQauJxlkjaZw1Eq3LR/yOWhK21pCwtQZjh4v43fXE767v3t+bbMU1KBF3dmRzZSfiTY87qMwEjcJNFgc3WRzsC+r4ymdmudfMzqCRikAsBEaCfSQyCnGGdnzmCuqNdbxubODNmO3kKXFMDw1mWnAwqhjuEHUikelNqoop6GVk5R5GVJQTG/agsSkEs3Q0DEknlGDibEqIcztJVjpIVOxo+c4cNBJsbQqzLDyUytzZNMl9c8UjCIJwLJxY2chENjKRODrJo5p89pJNLXF0cWVmF1deawYWsr+2hF2moew2FbDbOBS3pndvQ4VijbROKaB1SgGoKuaGTmzljVgrm7BWNBNT146p1YGp1UHypuru4xSNTFGckWHp6Qyqq8NnsaKJi0NjszHYCLfqurjV0kVzWMN6n4ktfiNbAkYawzo6/Mng/9bIMSnIDkMzu/RtvKBrxzRKS8ZtZ9OuryMQ9qDv5ToLRycSmRM0UdnMohvMDE5fTqJzBSbFh1n1IUsqZMJ3hxHl0QI9LFgdREurHE+tJo192kxeW9XEwoUrGDSngIn5IokRBOHUYSeeLcSzhXHoCDCIGtT6dQzT1TMyRcOgQD2DAvXM6foKBYkafSaVxlz2GPOoMObSrE3uvVvjkoQnMwFPZgKN50VGC2k8ASzVLcTUthNb005MbWTT+oIkt3u4xGqD+gZc9Q3fFGM0dic1lrg4LrTZmBsXhybBRpNspiRgZHdAT3lQz56gAbeqQ/FlofgiU1kEAF0y7LDDjhVV6PVuYo1aEowWkswJWIwGYg3a7k0vRnv2OpHInKAktZ3xQ7SAne5GlQPvT0UBv6rHpTXjlY14JSMeyYhPMuCRjDilGFrlBFo08XRJ1oNuGTX5O797KkEQhFNOED2VDGFhVTMrv9rDpOuu579mpFHk3cNw7x4yg80MDtQxOFDHLEdkWokuOZaKA0lNhTGXvYbBBOTeWyYhbNZjL8rCXvSt+bJUFWOrk6bPN1D1ynJuGFFEtk6HYrejeDyoPh+hpiZCTU2HlKc3m5kWF8d0mw2NzYZks9FiS6XamEgtRvaHtKxzuWhSjUiaBFCMBHxGOnzQAVRiP7RMrdyd1MQYNAclOZHntIg5Ro+PSGROkHOvgcomK4aQhnBARgnINMYnsyu/gIrcPFSNGLInCMKZoyNsZH3seNbHRiaFiwt1UeDby1DfXgp8e8n112JTXEzwbGOCJzIzegiZWn0m1YYc9hmyqTZkU6M/0qxYJ0CS8KVY2Ts4gZc6OpiYl8uoCRMBUAMBwl1dhO32yNevv7fbUX0+VI+HkMdDqOGbFpwYYCRQbDYj22xcFgry1q5dZF3xA/zjx1Cmc9Dkb6PT5yIQMKKGrKhBG0rIFkl0QgodoQAd7h6a6L8OGR2ZP3mJ+5e0kb97M2lWE2k2A6lWI2lWI2k2I6lWI0bdsf2fUVQFb8hLR7ADfboeu2JHdsoElACBcIBgONj9fUD55nEwHCSoBAmrYcJqGEVVUBSl+7GqqiiqwojnR7C8YznjGHcyv6kTNiASmX/+8588+eSTNDU1MXr0aP7+978zadKkqMbU5YgldX8sbTod+0YOpWJYLg7biU3xLQiCcLqxa21sjB3LxtixAGjVILn+Wgp81RQcSG4Swl3kBmrJDdSCM3JcGJm9KTZWX2ZE0daQ3FxOpyUVl8nW6yM2Jb0ebXIy2uRDZ09W/P7upEb5Osk5sKk+H4rHg+LxkA78PDkFVn0U2QC/JQ5Xcjp12XHsydJQneajztxBq9JJIGREDdpQQzaUkBU1aP3W9zbUcCwqElpbCuXtQcrbD20p+ppeF8RkDGAy+DEYvRj0XjQ6J6rWTlhuJyC14lPb8IY83Z2Shz42lNWh1XBsq0kcE1kvo3y3v2c/OuUTmbfffpu7776bZ599lsmTJ/P0009z4YUXUl5eTkpKStTi2jt0KH9evJjYK6+gaOxRVqgWBEE4w4Uk3YHbSnnA+aCqJIY6yfPvJ9dfw2B/Lbn+GmyKiwJdJwVj9EAVrI0sihvQ6rHHJtNhSaHTkoIjJhGnOQ6nOR6vPqbXkxzZYEBOTUWXmnrIa4rPR7irC6Wri227d7Ft5y7G5xeS7PNgcHVhcNoxOO0k7oXR3z4OaMiwUD1IQ01agIaEFjqsIewGPw6Ni6AUQFVl1JDlQCvOgSQnaI207HR/bwNVRyAY2bqcMYfE+I0QktaJpHMgax2oaidGsx+jyY/R4MOgD2LShzEbFQxaHTpZh16jP+irRtIgS/I3X2UNGkmDhERDVQPP3vksUxZN6dWf//E45ROZp556ih/+8IfceuutADz77LN88sknvPTSS9x3331Ri8ttsbDS7eYiMSRaEATh+EkS7boE2nUJ3a02qCrx4S50W74kbvsiLjg7i+HxEjZXO/pQgBR7PSn2+kOKCmp0uExxkcTGFIfXEHtgi4l81cdgVXxoeunjWjYakY1GSE2lxtHF/UuWcPP/+x1jps5E63FhbmvC3NqIubWRmNZGzG2NmFsbMDi7yGpwktXgPKRMFXAbwR4r027zU+UrI2n0MEiTUGICKCYnYVMbYZMeDAbCcgw+1YInHIMnaMLl0+HyanB5NTg9GuwelS6PCmhRQ/GoofjuNhO3C9w9RGDUK5gNCmZjGLMhjMkQeazXKRh0Cgb9ga86BYNOxaBT0CsOgu1BTBpT7/xwT8ApncgEAgE2b97M/fff3/2cLMvMmjWLtWvXRjEyQRAEoddJEp3aOMp8OZQs91M6aSSzz5+NrISxuttJcLYQf2CzeOxYPJ3E+JzowkHiXa3Eu1oPW/R1wFMPWgkpHyF3LEaVDKiSHlUyoEgGkPSoaFAlDaBBlbSA9juPZSKjOiRUJJAkRlhq+NF4HZPVdWQ12yPPGyTUbBk1O5aANAw/w+mUJKRAAIPTjt5pR+92oXM70Lmd6N1OdG4nFo+LdFWBgJuzZWD7Lth+mAp9p0OwpNcjmQzIeiOS0Yis1xPU6unQ2WjVWmnVWqgN6NjW5CCclo1dH0cnMTgw48KIioQvoMEX0NDhPPJsyQfLYvA9H7JkQwXjxok+Modoa2sjHA6T+p2mvdTUVMrKyno8xu/34/d/MzFTV1cXAA6Ho1dj8/kiSwbsq9qP/8D3vaGlMfJGdDTUs21N75TpaIhcwZRWu1AX7+udQoHKhki9G+ua2dJLk0J1ttsBaG1qYUtp77V29UW5IlYR60CKtaM1snhsU3MTX23Z1itlAtQ3twDQvreakk+X9EqZnTV1AJR+WUpbbdth9rICVrQoJGuDpGiDpGgDpGgCWDVh4jQhbHIIqyZEnCaMVQ4dWLg3DEEX4OqVWMdYYMwFRvD9B3Ye58HGA1sfTRRsAGKBnG8/MejQ/UKqTBcxdKqxdKgWOrDSqVroUC10EYtTNeHEiEs148SECzNONfJVObCwqG7/JhyOOb0a/9f/t9WjDeNST2H19fUqoK5Zs+ag5++55x510qRJPR7z0EMPqURyVbGJTWxiE5vYxDbAt9ra2iPmCqd0i0xSUhIajYbm5uaDnm9ubiYtLa3HY+6//37uvvvu7seKotDR0UFiYiLSMfZncTgcZGdnU1tbi9V65oxEEvU+c+p9JtYZRL1Fvc8Mp0u9VVXF6XSSkXHkRZJP6URGr9czfvx4lixZwuWXXw5EEpMlS5Zwxx139HiMwWDAYDAc9FxcXNwJnd9qtQ7oP4ITJep95jgT6wyi3mcaUe+By2azHXWfUzqRAbj77ru55ZZbmDBhApMmTeLpp5/G7XZ3j2ISBEEQBOHMdconMvPmzaO1tZUHH3yQpqYmxowZw2effXZIB2BBEARBEM48p3wiA3DHHXcc9lZSXzAYDDz00EOH3KI63Yl6nzn1PhPrDKLeot5nhjOt3pKqiuWpBEEQBEEYmMR64oIgCIIgDFgikREEQRAEYcASiYwgCIIgCAOWSGQEQRAEQRiwRCLzLStWrODSSy8lIyMDSZL44IMPoh1Sv3jssceYOHEiFouFlJQULr/8csrLy6MdVp965plnKC4u7p4waurUqSxatCjaYfW7xx9/HEmS+NnPfhbtUPrUb3/7WyRJOmgrLCyMdlj9or6+nhtvvJHExERMJhOjRo1i06ZN0Q6rTw0ePPiQ37ckScyfPz/aofWZcDjMb37zG3JzczGZTOTn5/OHP/zh6OsUnQYGxPDr/uJ2uxk9ejS33XYbV155ZbTD6TfLly9n/vz5TJw4kVAoxK9+9Stmz57Nrl27iImJiXZ4fSIrK4vHH3+cgoICVFXl1Vdf5bLLLqOkpISioqJoh9cvNm7cyHPPPUdxcXG0Q+kXRUVFfPnll92PtdrT/+Ovs7OTs846i3PPPZdFixaRnJxMRUUF8fHx0Q6tT23cuJFwONz9eMeOHVxwwQVcc801UYyqbz3xxBM888wzvPrqqxQVFbFp0yZuvfVWbDYbd955Z7TD61On/zv5OMyZM4c5c3p39c6B4LPPPjvo8SuvvEJKSgqbN29mxowZUYqqb1166aUHPX7kkUd45plnWLdu3RmRyLhcLm644QZeeOEFHn744WiH0y+0Wu1h12g7XT3xxBNkZ2fz8ssvdz+Xm5sbxYj6R3Jy8kGPH3/8cfLz85k5c2aUIup7a9as4bLLLuPiiy8GIq1Sb775Jhs2bIhyZH1P3FoSDtHV1QVAQkJClCPpH+FwmLfeegu3283UqVOjHU6/mD9/PhdffDGzZs2Kdij9pqKigoyMDPLy8rjhhhuoqamJdkh97qOPPmLChAlcc801pKSkMHbsWF544YVoh9WvAoEAr732GrfddtsxLxw8EE2bNo0lS5awZ88eALZu3cqqVavOiItz0SIjHERRFH72s59x1llnMXLkyGiH06e2b9/O1KlT8fl8xMbG8v777zNixIhoh9Xn3nrrLbZs2cLGjRujHUq/mTx5Mq+88grDhg2jsbGR3/3ud0yfPp0dO3ZgsViiHV6f2bt3L8888wx33303v/rVr9i4cSN33nkner2eW265Jdrh9YsPPvgAu93O97///WiH0qfuu+8+HA4HhYWFaDQawuEwjzzyCDfccEO0Q+tzIpERDjJ//nx27NjBqlWroh1Knxs2bBilpaV0dXXx7rvvcsstt7B8+fLTOpmpra3lrrvuYvHixRiNxmiH02++fVVaXFzM5MmTGTRoEO+88w633357FCPrW4qiMGHCBB599FEAxo4dy44dO3j22WfPmETmxRdfZM6cOWRkZEQ7lD71zjvv8Prrr/PGG29QVFREaWkpP/vZz8jIyDjtf9cikRG63XHHHSxcuJAVK1aQlZUV7XD6nF6vZ8iQIQCMHz+ejRs38te//pXnnnsuypH1nc2bN9PS0sK4ceO6nwuHw6xYsYJ//OMf+P1+NBpNFCPsH3FxcQwdOpTKyspoh9Kn0tPTD0nMhw8fzoIFC6IUUf/av38/X375Je+99160Q+lz99xzD/fddx/XXXcdAKNGjWL//v089thjIpERTn+qqvLTn/6U999/n2XLlp0RnQF7oigKfr8/2mH0qfPPP5/t27cf9Nytt95KYWEh99577xmRxECks3NVVRU33XRTtEPpU2edddYhUyns2bOHQYMGRSmi/vXyyy+TkpLS3QH2dObxeJDlg7u9ajQaFEWJUkT9RyQy3+JyuQ66Qquurqa0tJSEhARycnKiGFnfmj9/Pm+88QYffvghFouFpqYmAGw2GyaTKcrR9Y3777+fOXPmkJOTg9Pp5I033mDZsmV8/vnn0Q6tT1kslkP6PsXExJCYmHha94n6xS9+waWXXsqgQYNoaGjgoYceQqPRcP3110c7tD7185//nGnTpvHoo49y7bXXsmHDBp5//nmef/75aIfW5xRF4eWXX+aWW245I4baX3rppTzyyCPk5ORQVFRESUkJTz31FLfddlu0Q+t7qtDtq6++UoFDtltuuSXaofWpnuoMqC+//HK0Q+szt912mzpo0CBVr9erycnJ6vnnn69+8cUX0Q4rKmbOnKnedddd0Q6jT82bN09NT09X9Xq9mpmZqc6bN0+trKyMdlj94uOPP1ZHjhypGgwGtbCwUH3++eejHVK/+Pzzz1VALS8vj3Yo/cLhcKh33XWXmpOToxqNRjUvL0994IEHVL/fH+3Q+pykqmfAtH+CIAiCIJyWxDwygiAIgiAMWCKREQRBEARhwBKJjCAIgiAIA5ZIZARBEARBGLBEIiMIgiAIwoAlEhlBEARBEAYskcgIgiAIgjBgiURGEARBEIQBSyQygiCcUr7//e8jSdIh20UXXQTA4MGDu58zm82MGjWKf/3rXz2W9eabb6LRaJg/f35/VkEQhH4kEhlBEE45F110EY2NjQdtb775Zvfrv//972lsbGTHjh3ceOON/PCHP2TRokWHlPPiiy/yy1/+kjfffBOfz9efVRAEoZ+IREYQhFOOwWAgLS3toC0+Pr77dYvFQlpaGnl5edx7770kJCSwePHig8qorq5mzZo13HfffQwdOpT33nuvv6shCEI/EImMIAgDlqIoLFiwgM7OTvR6/UGvvfzyy1x88cXYbDZuvPFGXnzxxShFKQhCXxKJjCAIp5yFCxcSGxt70Pboo492v37vvfcSGxuLwWDg6quvJj4+nh/84AfdryuKwiuvvMKNN94IwHXXXceqVauorq7u97oIgtC3RCIjCMIp59xzz6W0tPSg7Sc/+Un36/fccw+lpaUsXbqUyZMn85e//IUhQ4Z0v7548WLcbjdz584FICkpiQsuuICXXnqp3+siCELf0kY7AEEQhO+KiYk5KDH5rqSkJIYMGcKQIUP4z3/+w6hRo5gwYQIjRowAIp18Ozo6MJlM3ccoisK2bdv43e9+hyyLazhBOF2Id7MgCANadnY28+bN4/777wegvb2dDz/8kLfeeuugFp2SkhI6Ozv54osvohyxIAi9SbTICIJwyvH7/TQ1NR30nFarJSkpqcf977rrLkaOHMmmTZtYtWoViYmJXHvttUiSdNB+c+fO5cUXX+yek0YQhIFPJDKCIJxyPvvsM9LT0w96btiwYZSVlfW4/4gRI5g9ezYPPvggdXV1XHHFFYckMQBXXXUVN910E21tbYdNigRBGFgkVVXVaAchCIIgCIJwIkQfGUEQBEEQBiyRyAiCIAiCMGCJREYQBEEQhAFLJDKCIAiCIAxYIpERBEEQBGHAEomMIAiCIAgDlkhkBEEQBEEYsEQiIwiCIAjCgCUSGUEQBEEQBiyRyAiCIAiCMGCJREYQBEEQhAFLJDKCIAiCIAxY/x8gmS6iD7PU+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324"/>
            <a:ext cx="5382376" cy="4334480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929306" y="2144407"/>
            <a:ext cx="4424494" cy="35768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21,22</a:t>
            </a:r>
            <a:r>
              <a:rPr lang="ko-KR" altLang="en-US" sz="2400" dirty="0" smtClean="0"/>
              <a:t>년 과 </a:t>
            </a:r>
            <a:r>
              <a:rPr lang="en-US" altLang="ko-KR" sz="2400" dirty="0" smtClean="0"/>
              <a:t>23,24</a:t>
            </a:r>
            <a:r>
              <a:rPr lang="ko-KR" altLang="en-US" sz="2400" dirty="0" smtClean="0"/>
              <a:t>년의 분포가 다른 것을 확인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48132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6245"/>
            <a:ext cx="10515600" cy="413577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피치클락</a:t>
            </a:r>
            <a:r>
              <a:rPr lang="ko-KR" altLang="en-US" sz="2000" dirty="0" smtClean="0"/>
              <a:t> 룰 도입 전과 후의 측정방법이 다름</a:t>
            </a:r>
            <a:endParaRPr lang="en-US" altLang="ko-KR" sz="2000" dirty="0" smtClean="0"/>
          </a:p>
          <a:p>
            <a:r>
              <a:rPr lang="en-US" altLang="ko-KR" sz="2000" dirty="0" smtClean="0"/>
              <a:t>MLB</a:t>
            </a:r>
            <a:r>
              <a:rPr lang="ko-KR" altLang="en-US" sz="2000" dirty="0" smtClean="0"/>
              <a:t>에서는 각 측정방법에 </a:t>
            </a:r>
            <a:r>
              <a:rPr lang="en-US" altLang="ko-KR" sz="2000" dirty="0" smtClean="0"/>
              <a:t>6</a:t>
            </a:r>
            <a:r>
              <a:rPr lang="ko-KR" altLang="en-US" sz="2000" dirty="0" smtClean="0"/>
              <a:t>초의 차이가 있다고 보고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365125"/>
            <a:ext cx="11946017" cy="14670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152" y="2805335"/>
            <a:ext cx="4097653" cy="32766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05335"/>
            <a:ext cx="4068848" cy="327668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310231" y="4014131"/>
            <a:ext cx="1577130" cy="71726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80931" y="4845456"/>
            <a:ext cx="203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21,22 </a:t>
            </a:r>
            <a:r>
              <a:rPr lang="ko-KR" altLang="en-US" dirty="0" smtClean="0"/>
              <a:t>년 데이터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6</a:t>
            </a:r>
            <a:r>
              <a:rPr lang="ko-KR" altLang="en-US" dirty="0" smtClean="0"/>
              <a:t>초 보정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30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분위 수 기준 그룹화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9844"/>
            <a:ext cx="5363323" cy="3762900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929306" y="2144407"/>
            <a:ext cx="4424494" cy="357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/>
              <a:t>따라서 각 연도의 </a:t>
            </a:r>
            <a:r>
              <a:rPr lang="ko-KR" altLang="en-US" sz="2400" dirty="0" err="1" smtClean="0"/>
              <a:t>피치템포</a:t>
            </a:r>
            <a:r>
              <a:rPr lang="ko-KR" altLang="en-US" sz="2400" dirty="0" smtClean="0"/>
              <a:t> 분위 수 별</a:t>
            </a:r>
            <a:r>
              <a:rPr lang="en-US" altLang="ko-KR" sz="2400" dirty="0" smtClean="0"/>
              <a:t>(33%, 66%)</a:t>
            </a:r>
            <a:r>
              <a:rPr lang="ko-KR" altLang="en-US" sz="2400" dirty="0" smtClean="0"/>
              <a:t>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그룹화</a:t>
            </a:r>
            <a:endParaRPr lang="en-US" altLang="ko-KR" sz="24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77950"/>
              </p:ext>
            </p:extLst>
          </p:nvPr>
        </p:nvGraphicFramePr>
        <p:xfrm>
          <a:off x="7250767" y="3936498"/>
          <a:ext cx="4040814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6938">
                  <a:extLst>
                    <a:ext uri="{9D8B030D-6E8A-4147-A177-3AD203B41FA5}">
                      <a16:colId xmlns:a16="http://schemas.microsoft.com/office/drawing/2014/main" val="2252038295"/>
                    </a:ext>
                  </a:extLst>
                </a:gridCol>
                <a:gridCol w="1346938">
                  <a:extLst>
                    <a:ext uri="{9D8B030D-6E8A-4147-A177-3AD203B41FA5}">
                      <a16:colId xmlns:a16="http://schemas.microsoft.com/office/drawing/2014/main" val="1666854627"/>
                    </a:ext>
                  </a:extLst>
                </a:gridCol>
                <a:gridCol w="1346938">
                  <a:extLst>
                    <a:ext uri="{9D8B030D-6E8A-4147-A177-3AD203B41FA5}">
                      <a16:colId xmlns:a16="http://schemas.microsoft.com/office/drawing/2014/main" val="119658644"/>
                    </a:ext>
                  </a:extLst>
                </a:gridCol>
              </a:tblGrid>
              <a:tr h="339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Season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56782"/>
                  </a:ext>
                </a:extLst>
              </a:tr>
              <a:tr h="3391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 dirty="0">
                          <a:effectLst/>
                        </a:rPr>
                        <a:t>2021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 smtClean="0">
                          <a:effectLst/>
                        </a:rPr>
                        <a:t>18.81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 smtClean="0">
                          <a:effectLst/>
                        </a:rPr>
                        <a:t>20.57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446159"/>
                  </a:ext>
                </a:extLst>
              </a:tr>
              <a:tr h="3391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>
                          <a:effectLst/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 smtClean="0">
                          <a:effectLst/>
                        </a:rPr>
                        <a:t>18.6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 smtClean="0">
                          <a:effectLst/>
                        </a:rPr>
                        <a:t>20.82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832288"/>
                  </a:ext>
                </a:extLst>
              </a:tr>
              <a:tr h="3391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>
                          <a:effectLst/>
                        </a:rPr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 smtClean="0">
                          <a:effectLst/>
                        </a:rPr>
                        <a:t>15.83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 smtClean="0">
                          <a:effectLst/>
                        </a:rPr>
                        <a:t>17.11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43064"/>
                  </a:ext>
                </a:extLst>
              </a:tr>
              <a:tr h="33918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b="1">
                          <a:effectLst/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 smtClean="0">
                          <a:effectLst/>
                        </a:rPr>
                        <a:t>15.67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dirty="0" smtClean="0">
                          <a:effectLst/>
                        </a:rPr>
                        <a:t>16.99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65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267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DIN</vt:lpstr>
      <vt:lpstr>Office 테마</vt:lpstr>
      <vt:lpstr>Microsoft Excel 워크시트</vt:lpstr>
      <vt:lpstr>                                                                                                                                                                                                         야구 경기에서 투수의 피치 템포에 따른 경기력 분석</vt:lpstr>
      <vt:lpstr>이론적 배경</vt:lpstr>
      <vt:lpstr>연구 목적</vt:lpstr>
      <vt:lpstr>목차</vt:lpstr>
      <vt:lpstr>데이터 수집</vt:lpstr>
      <vt:lpstr>ERA</vt:lpstr>
      <vt:lpstr>피치템포(Pitch Tempo)</vt:lpstr>
      <vt:lpstr>PowerPoint 프레젠테이션</vt:lpstr>
      <vt:lpstr>분위 수 기준 그룹화</vt:lpstr>
      <vt:lpstr>그룹 별 피치템포, ERA</vt:lpstr>
      <vt:lpstr>그룹 간 평균 차이 분석</vt:lpstr>
    </vt:vector>
  </TitlesOfParts>
  <Company>국민대학교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연구 계획서</dc:title>
  <dc:creator>김태현(대학원생-스포츠애널리틱스전공)</dc:creator>
  <cp:lastModifiedBy>김태현(대학원생-스포츠애널리틱스전공)</cp:lastModifiedBy>
  <cp:revision>38</cp:revision>
  <dcterms:created xsi:type="dcterms:W3CDTF">2025-03-04T13:45:11Z</dcterms:created>
  <dcterms:modified xsi:type="dcterms:W3CDTF">2025-03-27T09:01:48Z</dcterms:modified>
</cp:coreProperties>
</file>