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32DD1-B250-4594-AE05-0176F1F4A214}" type="datetimeFigureOut">
              <a:rPr lang="ko-KR" altLang="en-US" smtClean="0"/>
              <a:t>2025. 3. 5.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75C6B-FBA9-47FF-AFE1-0B8B256D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3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2025. 3. 5.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2025. 3. 5.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2025. 3. 5.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2025. 3. 5.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2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2025. 3. 5.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8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2025. 3. 5.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0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2025. 3. 5.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0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2025. 3. 5.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2025. 3. 5.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7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2025. 3. 5.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4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2025. 3. 5.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B5E7-183B-46BB-AB6C-7195E161E4BB}" type="datetimeFigureOut">
              <a:rPr lang="ko-KR" altLang="en-US" smtClean="0"/>
              <a:t>2025. 3. 5.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야구 경기에서 투수의 피치 템포에 따른 경기력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35888"/>
            <a:ext cx="9144000" cy="1655762"/>
          </a:xfrm>
        </p:spPr>
        <p:txBody>
          <a:bodyPr/>
          <a:lstStyle/>
          <a:p>
            <a:pPr algn="r"/>
            <a:r>
              <a:rPr lang="ko-KR" altLang="en-US" dirty="0" err="1"/>
              <a:t>스포츠애널리틱스학과</a:t>
            </a:r>
            <a:endParaRPr lang="en-US" altLang="ko-KR" dirty="0"/>
          </a:p>
          <a:p>
            <a:pPr algn="r"/>
            <a:r>
              <a:rPr lang="ko-KR" altLang="en-US" dirty="0"/>
              <a:t>석사과정 </a:t>
            </a:r>
            <a:r>
              <a:rPr lang="en-US" altLang="ko-KR" dirty="0"/>
              <a:t>3</a:t>
            </a:r>
            <a:r>
              <a:rPr lang="ko-KR" altLang="en-US" dirty="0"/>
              <a:t>학기 김태현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1595B-2DEC-C8E9-1516-06F7E6724438}"/>
              </a:ext>
            </a:extLst>
          </p:cNvPr>
          <p:cNvSpPr txBox="1"/>
          <p:nvPr/>
        </p:nvSpPr>
        <p:spPr>
          <a:xfrm>
            <a:off x="239731" y="266350"/>
            <a:ext cx="3623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Proposal </a:t>
            </a:r>
            <a:r>
              <a:rPr lang="ko-KR" altLang="en-US" sz="2800" dirty="0"/>
              <a:t>연구 계획서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143697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예상 결과 및 기대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피치 템포에 따라 경기력에 차이가 있을 것으로 예상</a:t>
            </a:r>
            <a:endParaRPr lang="en-US" altLang="ko-KR" dirty="0"/>
          </a:p>
          <a:p>
            <a:pPr lvl="1"/>
            <a:r>
              <a:rPr lang="ko-KR" altLang="en-US" dirty="0"/>
              <a:t>경기력을 위해 피치 템포에 대한 훈련이 필요함을 시사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피치 타이머 도입 후에 피치 템포 </a:t>
            </a:r>
            <a:r>
              <a:rPr lang="ko-KR" altLang="en-US" dirty="0" err="1"/>
              <a:t>변화량이</a:t>
            </a:r>
            <a:r>
              <a:rPr lang="ko-KR" altLang="en-US" dirty="0"/>
              <a:t> 큰 선수들의 경기력이 더 많이 감소했을 것으로 예상</a:t>
            </a:r>
            <a:endParaRPr lang="en-US" altLang="ko-KR" dirty="0"/>
          </a:p>
          <a:p>
            <a:pPr lvl="1"/>
            <a:r>
              <a:rPr lang="en-US" altLang="ko-KR" dirty="0"/>
              <a:t>MLB</a:t>
            </a:r>
            <a:r>
              <a:rPr lang="ko-KR" altLang="en-US" dirty="0"/>
              <a:t>에 진출하길 희망하는 선수들에게 </a:t>
            </a:r>
            <a:r>
              <a:rPr lang="ko-KR" altLang="en-US" dirty="0" err="1"/>
              <a:t>의미있는</a:t>
            </a:r>
            <a:r>
              <a:rPr lang="ko-KR" altLang="en-US" dirty="0"/>
              <a:t> 연구결과가 </a:t>
            </a:r>
            <a:br>
              <a:rPr lang="en-US" altLang="ko-KR" dirty="0"/>
            </a:br>
            <a:r>
              <a:rPr lang="ko-KR" altLang="en-US" dirty="0"/>
              <a:t>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7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do..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 대상 및 지표 선정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비교 방법 선정</a:t>
            </a:r>
            <a:endParaRPr lang="en-US" altLang="ko-KR" dirty="0"/>
          </a:p>
          <a:p>
            <a:pPr lvl="1"/>
            <a:r>
              <a:rPr lang="ko-KR" altLang="en-US" dirty="0"/>
              <a:t>평균 구속 비교</a:t>
            </a:r>
            <a:endParaRPr lang="en-US" altLang="ko-KR" dirty="0"/>
          </a:p>
          <a:p>
            <a:pPr lvl="1"/>
            <a:r>
              <a:rPr lang="ko-KR" altLang="en-US" dirty="0"/>
              <a:t>경기 중 구속 감소율 비교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일반화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363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E117-1E62-83AE-C9A0-043A0266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피치템포</a:t>
            </a:r>
            <a:r>
              <a:rPr lang="en-US" altLang="ko-KR" dirty="0"/>
              <a:t>(pitch</a:t>
            </a:r>
            <a:r>
              <a:rPr lang="ko-KR" altLang="en-US" dirty="0"/>
              <a:t> </a:t>
            </a:r>
            <a:r>
              <a:rPr lang="en-US" altLang="ko-KR" dirty="0"/>
              <a:t>tempo)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9377-E321-BC08-05D2-DF8C88F5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430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pPr lvl="1"/>
            <a:r>
              <a:rPr lang="ko-KR" altLang="en-US" dirty="0"/>
              <a:t>이론적 배경</a:t>
            </a:r>
            <a:endParaRPr lang="en-US" altLang="ko-KR" dirty="0"/>
          </a:p>
          <a:p>
            <a:pPr lvl="1"/>
            <a:r>
              <a:rPr lang="ko-KR" altLang="en-US" dirty="0"/>
              <a:t>연구 목적</a:t>
            </a:r>
            <a:endParaRPr lang="en-US" altLang="ko-KR" dirty="0"/>
          </a:p>
          <a:p>
            <a:pPr lvl="1"/>
            <a:r>
              <a:rPr lang="ko-KR" altLang="en-US" dirty="0"/>
              <a:t>연구 가설</a:t>
            </a:r>
            <a:endParaRPr lang="en-US" altLang="ko-KR" dirty="0"/>
          </a:p>
          <a:p>
            <a:r>
              <a:rPr lang="ko-KR" altLang="en-US" dirty="0"/>
              <a:t>연구 방법</a:t>
            </a:r>
            <a:endParaRPr lang="en-US" altLang="ko-KR" dirty="0"/>
          </a:p>
          <a:p>
            <a:pPr lvl="1"/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연구대상</a:t>
            </a:r>
            <a:endParaRPr lang="en-US" altLang="ko-KR" dirty="0"/>
          </a:p>
          <a:p>
            <a:pPr lvl="1"/>
            <a:r>
              <a:rPr lang="ko-KR" altLang="en-US" dirty="0"/>
              <a:t>지표 선정</a:t>
            </a:r>
            <a:endParaRPr lang="en-US" altLang="ko-KR" dirty="0"/>
          </a:p>
          <a:p>
            <a:r>
              <a:rPr lang="ko-KR" altLang="en-US" dirty="0"/>
              <a:t>예상 결과 및 기대효과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74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 새로운 규칙 도입</a:t>
            </a:r>
            <a:endParaRPr lang="en-US" altLang="ko-KR" dirty="0"/>
          </a:p>
          <a:p>
            <a:pPr lvl="1"/>
            <a:r>
              <a:rPr lang="ko-KR" altLang="en-US" dirty="0"/>
              <a:t>시간 제한</a:t>
            </a:r>
            <a:r>
              <a:rPr lang="en-US" altLang="ko-KR" dirty="0"/>
              <a:t>, </a:t>
            </a:r>
            <a:r>
              <a:rPr lang="ko-KR" altLang="en-US" dirty="0" err="1"/>
              <a:t>수비시프트</a:t>
            </a:r>
            <a:r>
              <a:rPr lang="ko-KR" altLang="en-US" dirty="0"/>
              <a:t> 제한</a:t>
            </a:r>
            <a:r>
              <a:rPr lang="en-US" altLang="ko-KR" dirty="0"/>
              <a:t>, </a:t>
            </a:r>
            <a:r>
              <a:rPr lang="ko-KR" altLang="en-US" dirty="0"/>
              <a:t>베이스 크기 확대</a:t>
            </a:r>
            <a:endParaRPr lang="en-US" altLang="ko-KR" dirty="0"/>
          </a:p>
          <a:p>
            <a:pPr lvl="1"/>
            <a:r>
              <a:rPr lang="ko-KR" altLang="en-US" dirty="0"/>
              <a:t>도입 후 실제 경기 시간 감소</a:t>
            </a:r>
            <a:r>
              <a:rPr lang="en-US" altLang="ko-KR" dirty="0"/>
              <a:t>, </a:t>
            </a:r>
            <a:r>
              <a:rPr lang="ko-KR" altLang="en-US" dirty="0"/>
              <a:t>관중 수 증가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투수의 경기력 관련 연구 </a:t>
            </a:r>
            <a:r>
              <a:rPr lang="ko-KR" altLang="en-US" dirty="0" err="1"/>
              <a:t>多</a:t>
            </a:r>
            <a:endParaRPr lang="en-US" altLang="ko-KR" dirty="0"/>
          </a:p>
          <a:p>
            <a:pPr lvl="1"/>
            <a:r>
              <a:rPr lang="ko-KR" altLang="en-US" dirty="0"/>
              <a:t>투수의 골반조절이 경기력에 미치는 영향 </a:t>
            </a:r>
            <a:r>
              <a:rPr lang="en-US" altLang="ko-KR" dirty="0"/>
              <a:t>(Chaudhari, 2011)</a:t>
            </a:r>
          </a:p>
          <a:p>
            <a:pPr lvl="1"/>
            <a:r>
              <a:rPr lang="ko-KR" altLang="en-US" dirty="0"/>
              <a:t>투구 수 증가에 따른 하지기능 및 투구 능력의 변화 </a:t>
            </a:r>
            <a:r>
              <a:rPr lang="en-US" altLang="ko-KR" dirty="0"/>
              <a:t>(</a:t>
            </a:r>
            <a:r>
              <a:rPr lang="en-US" altLang="ko-KR" dirty="0" err="1"/>
              <a:t>Yangisawa</a:t>
            </a:r>
            <a:r>
              <a:rPr lang="en-US" altLang="ko-KR" dirty="0"/>
              <a:t>, 2018)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But, </a:t>
            </a:r>
            <a:r>
              <a:rPr lang="ko-KR" altLang="en-US" dirty="0" err="1"/>
              <a:t>피치템포나</a:t>
            </a:r>
            <a:r>
              <a:rPr lang="ko-KR" altLang="en-US" dirty="0"/>
              <a:t> 피치 클락 관련된 연구 부족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AA1876E6-F606-F046-4149-18C4398A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9918844" cy="365125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Chaudhari, A. M., McKenzie, C. S., Borchers, J. R., &amp; Best, T. M. (2011). Lumbopelvic control and pitching performance of professional baseball pitchers.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Journal of Strength &amp; Conditioning Research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25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(8), 2127-2132.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Yanagisawa, O., &amp; Taniguchi, H. (2018). Changes in lower extremity function and pitching performance with increasing numbers of pitches in baseball pitchers.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exercise rehabilitation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430.</a:t>
            </a:r>
            <a:b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073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피치 템포에 따른 경기력 비교</a:t>
            </a:r>
            <a:br>
              <a:rPr lang="en-US" altLang="ko-KR" dirty="0"/>
            </a:b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피치 타이머 도입 전과 후의 경기력 비교</a:t>
            </a:r>
          </a:p>
        </p:txBody>
      </p:sp>
    </p:spTree>
    <p:extLst>
      <p:ext uri="{BB962C8B-B14F-4D97-AF65-F5344CB8AC3E}">
        <p14:creationId xmlns:p14="http://schemas.microsoft.com/office/powerpoint/2010/main" val="34287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가설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H0-A: </a:t>
            </a:r>
            <a:r>
              <a:rPr lang="ko-KR" altLang="en-US" dirty="0"/>
              <a:t>피치 템포에 따라 </a:t>
            </a:r>
            <a:r>
              <a:rPr lang="ko-KR" altLang="en-US" dirty="0">
                <a:solidFill>
                  <a:srgbClr val="0070C0"/>
                </a:solidFill>
              </a:rPr>
              <a:t>경기력</a:t>
            </a:r>
            <a:r>
              <a:rPr lang="ko-KR" altLang="en-US" dirty="0"/>
              <a:t>에 차이가 없다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H1-A: </a:t>
            </a:r>
            <a:r>
              <a:rPr lang="ko-KR" altLang="en-US" dirty="0"/>
              <a:t>피치 템포에 따라 </a:t>
            </a:r>
            <a:r>
              <a:rPr lang="ko-KR" altLang="en-US" dirty="0">
                <a:solidFill>
                  <a:srgbClr val="0070C0"/>
                </a:solidFill>
              </a:rPr>
              <a:t>경기력</a:t>
            </a:r>
            <a:r>
              <a:rPr lang="ko-KR" altLang="en-US" dirty="0"/>
              <a:t>에 차이가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H0-B: </a:t>
            </a:r>
            <a:r>
              <a:rPr lang="ko-KR" altLang="en-US" dirty="0"/>
              <a:t>피치 템포 </a:t>
            </a:r>
            <a:r>
              <a:rPr lang="ko-KR" altLang="en-US" dirty="0" err="1"/>
              <a:t>변화량에</a:t>
            </a:r>
            <a:r>
              <a:rPr lang="ko-KR" altLang="en-US" dirty="0"/>
              <a:t> 따른 피치 타이머 도입 전과 후의 </a:t>
            </a:r>
            <a:r>
              <a:rPr lang="ko-KR" altLang="en-US" dirty="0">
                <a:solidFill>
                  <a:srgbClr val="0070C0"/>
                </a:solidFill>
              </a:rPr>
              <a:t>경기력</a:t>
            </a:r>
            <a:r>
              <a:rPr lang="ko-KR" altLang="en-US" dirty="0"/>
              <a:t>의 </a:t>
            </a:r>
            <a:r>
              <a:rPr lang="ko-KR" altLang="en-US" dirty="0" err="1"/>
              <a:t>변화량은</a:t>
            </a:r>
            <a:r>
              <a:rPr lang="ko-KR" altLang="en-US" dirty="0"/>
              <a:t> 차이가 없다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H1-B: </a:t>
            </a:r>
            <a:r>
              <a:rPr lang="ko-KR" altLang="en-US" dirty="0"/>
              <a:t>피치 템포 </a:t>
            </a:r>
            <a:r>
              <a:rPr lang="ko-KR" altLang="en-US" dirty="0" err="1"/>
              <a:t>변화량이</a:t>
            </a:r>
            <a:r>
              <a:rPr lang="ko-KR" altLang="en-US" dirty="0"/>
              <a:t> 클수록 피치 타이머 도입 전과 후의 </a:t>
            </a:r>
            <a:r>
              <a:rPr lang="ko-KR" altLang="en-US" dirty="0">
                <a:solidFill>
                  <a:srgbClr val="0070C0"/>
                </a:solidFill>
              </a:rPr>
              <a:t>경기력</a:t>
            </a:r>
            <a:r>
              <a:rPr lang="ko-KR" altLang="en-US" dirty="0"/>
              <a:t>의 </a:t>
            </a:r>
            <a:r>
              <a:rPr lang="ko-KR" altLang="en-US" dirty="0" err="1"/>
              <a:t>변화량이</a:t>
            </a:r>
            <a:r>
              <a:rPr lang="ko-KR" altLang="en-US" dirty="0"/>
              <a:t> 더 클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74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방법 </a:t>
            </a:r>
            <a:r>
              <a:rPr lang="en-US" altLang="ko-KR" dirty="0"/>
              <a:t>– </a:t>
            </a:r>
            <a:r>
              <a:rPr lang="ko-KR" altLang="en-US" dirty="0"/>
              <a:t>데이터 수집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57" y="2176378"/>
            <a:ext cx="2563249" cy="5181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41" y="1987954"/>
            <a:ext cx="2305630" cy="711082"/>
          </a:xfrm>
          <a:prstGeom prst="rect">
            <a:avLst/>
          </a:prstGeom>
        </p:spPr>
      </p:pic>
      <p:pic>
        <p:nvPicPr>
          <p:cNvPr id="1026" name="Picture 2" descr="Baseball Reference Logo Vector - (.Ai .PNG .SVG .EPS Free Download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06" y="2143285"/>
            <a:ext cx="2234482" cy="40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내용 개체 틀 2"/>
          <p:cNvSpPr>
            <a:spLocks noGrp="1"/>
          </p:cNvSpPr>
          <p:nvPr>
            <p:ph idx="1"/>
          </p:nvPr>
        </p:nvSpPr>
        <p:spPr>
          <a:xfrm>
            <a:off x="838200" y="3775790"/>
            <a:ext cx="10515600" cy="2004225"/>
          </a:xfrm>
        </p:spPr>
        <p:txBody>
          <a:bodyPr/>
          <a:lstStyle/>
          <a:p>
            <a:r>
              <a:rPr lang="en-US" altLang="ko-KR" dirty="0"/>
              <a:t>MLB </a:t>
            </a:r>
            <a:r>
              <a:rPr lang="ko-KR" altLang="en-US" dirty="0"/>
              <a:t>관련 데이터를 제공하는 대표적인 </a:t>
            </a:r>
            <a:r>
              <a:rPr lang="en-US" altLang="ko-KR" dirty="0"/>
              <a:t>3</a:t>
            </a:r>
            <a:r>
              <a:rPr lang="ko-KR" altLang="en-US" dirty="0"/>
              <a:t>가지 웹사이트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오픈소스 라이브러리인 </a:t>
            </a:r>
            <a:r>
              <a:rPr lang="en-US" altLang="ko-KR" dirty="0" err="1"/>
              <a:t>pybaseball</a:t>
            </a:r>
            <a:r>
              <a:rPr lang="ko-KR" altLang="en-US" dirty="0"/>
              <a:t>과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웹크롤링을</a:t>
            </a:r>
            <a:r>
              <a:rPr lang="ko-KR" altLang="en-US" dirty="0"/>
              <a:t> 활용해 데이터 수집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97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연구대상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피치 타이머 도입 전 </a:t>
            </a:r>
            <a:r>
              <a:rPr lang="en-US" altLang="ko-KR" dirty="0"/>
              <a:t>2</a:t>
            </a:r>
            <a:r>
              <a:rPr lang="ko-KR" altLang="en-US" dirty="0"/>
              <a:t>시즌</a:t>
            </a:r>
            <a:r>
              <a:rPr lang="en-US" altLang="ko-KR" dirty="0"/>
              <a:t>, </a:t>
            </a:r>
            <a:r>
              <a:rPr lang="ko-KR" altLang="en-US" dirty="0"/>
              <a:t>도입 후 </a:t>
            </a:r>
            <a:r>
              <a:rPr lang="en-US" altLang="ko-KR" dirty="0"/>
              <a:t>2</a:t>
            </a:r>
            <a:r>
              <a:rPr lang="ko-KR" altLang="en-US" dirty="0"/>
              <a:t>시즌</a:t>
            </a:r>
            <a:endParaRPr lang="en-US" altLang="ko-KR" dirty="0"/>
          </a:p>
          <a:p>
            <a:pPr lvl="1"/>
            <a:r>
              <a:rPr lang="en-US" altLang="ko-KR" dirty="0"/>
              <a:t>2022~2024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년 동안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규정 이닝</a:t>
            </a:r>
            <a:r>
              <a:rPr lang="en-US" altLang="ko-KR" dirty="0"/>
              <a:t>(Qualified IP)</a:t>
            </a:r>
            <a:r>
              <a:rPr lang="ko-KR" altLang="en-US" dirty="0"/>
              <a:t> 만족</a:t>
            </a:r>
            <a:endParaRPr lang="en-US" altLang="ko-KR" dirty="0"/>
          </a:p>
          <a:p>
            <a:pPr lvl="1"/>
            <a:r>
              <a:rPr lang="ko-KR" altLang="en-US" dirty="0"/>
              <a:t>한 시즌 투구 수 </a:t>
            </a:r>
            <a:r>
              <a:rPr lang="en-US" altLang="ko-KR" dirty="0"/>
              <a:t>324(162 * 2)</a:t>
            </a:r>
            <a:r>
              <a:rPr lang="ko-KR" altLang="en-US" dirty="0"/>
              <a:t>개 이상</a:t>
            </a:r>
            <a:endParaRPr lang="en-US" altLang="ko-KR" dirty="0"/>
          </a:p>
          <a:p>
            <a:pPr lvl="1"/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glossary. MLB.com. https://www.mlb.com/glossary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8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지표 선정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경기력이라는 추상적인 개념을 대표할 수 있는 지표 선정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Standard Stats</a:t>
            </a:r>
          </a:p>
          <a:p>
            <a:pPr lvl="2"/>
            <a:r>
              <a:rPr lang="ko-KR" altLang="en-US" dirty="0"/>
              <a:t>평균자책점</a:t>
            </a:r>
            <a:r>
              <a:rPr lang="en-US" altLang="ko-KR" dirty="0"/>
              <a:t>(ERA) : 9</a:t>
            </a:r>
            <a:r>
              <a:rPr lang="ko-KR" altLang="en-US" dirty="0"/>
              <a:t>이닝 당 허용한 점수</a:t>
            </a:r>
            <a:endParaRPr lang="en-US" altLang="ko-KR" dirty="0"/>
          </a:p>
          <a:p>
            <a:pPr lvl="2"/>
            <a:r>
              <a:rPr lang="ko-KR" altLang="en-US" dirty="0"/>
              <a:t>피안타율</a:t>
            </a:r>
            <a:r>
              <a:rPr lang="en-US" altLang="ko-KR" dirty="0"/>
              <a:t>(WHIP) : 1</a:t>
            </a:r>
            <a:r>
              <a:rPr lang="ko-KR" altLang="en-US" dirty="0"/>
              <a:t>이닝 당 허용한 볼넷 혹은 안타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Statcast</a:t>
            </a:r>
            <a:endParaRPr lang="en-US" altLang="ko-KR" dirty="0"/>
          </a:p>
          <a:p>
            <a:pPr lvl="2"/>
            <a:r>
              <a:rPr lang="ko-KR" altLang="en-US" dirty="0"/>
              <a:t>구속</a:t>
            </a:r>
            <a:r>
              <a:rPr lang="en-US" altLang="ko-KR" dirty="0"/>
              <a:t>(Velocity) : </a:t>
            </a:r>
            <a:r>
              <a:rPr lang="ko-KR" altLang="en-US" dirty="0"/>
              <a:t>투수가 공을 던진 순간부터 홈플레이트를 통과하는 순간까지의 </a:t>
            </a:r>
            <a:r>
              <a:rPr lang="ko-KR" altLang="en-US" dirty="0" err="1"/>
              <a:t>최대속도</a:t>
            </a:r>
            <a:endParaRPr lang="en-US" altLang="ko-KR" dirty="0"/>
          </a:p>
          <a:p>
            <a:pPr lvl="2"/>
            <a:r>
              <a:rPr lang="ko-KR" altLang="en-US" dirty="0" err="1"/>
              <a:t>회전수</a:t>
            </a:r>
            <a:r>
              <a:rPr lang="en-US" altLang="ko-KR" dirty="0"/>
              <a:t>(Spin Rate) : </a:t>
            </a:r>
            <a:r>
              <a:rPr lang="ko-KR" altLang="en-US" dirty="0"/>
              <a:t>공이 던져진 후의 분당 </a:t>
            </a:r>
            <a:r>
              <a:rPr lang="ko-KR" altLang="en-US" dirty="0" err="1"/>
              <a:t>회전수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glossary. MLB.com. https://www.mlb.com/glossary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441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690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                                                                                                                                                                                                         야구 경기에서 투수의 피치 템포에 따른 경기력 분석</vt:lpstr>
      <vt:lpstr>피치템포(pitch tempo)란?</vt:lpstr>
      <vt:lpstr>목차</vt:lpstr>
      <vt:lpstr>이론적 배경</vt:lpstr>
      <vt:lpstr>연구 목적</vt:lpstr>
      <vt:lpstr>연구 가설</vt:lpstr>
      <vt:lpstr>연구 방법 – 데이터 수집</vt:lpstr>
      <vt:lpstr>연구대상</vt:lpstr>
      <vt:lpstr>지표 선정</vt:lpstr>
      <vt:lpstr>예상 결과 및 기대 효과</vt:lpstr>
      <vt:lpstr>To do..</vt:lpstr>
    </vt:vector>
  </TitlesOfParts>
  <Company>국민대학교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연구 계획서</dc:title>
  <dc:creator>김태현(대학원생-스포츠애널리틱스전공)</dc:creator>
  <cp:lastModifiedBy>김태현</cp:lastModifiedBy>
  <cp:revision>24</cp:revision>
  <dcterms:created xsi:type="dcterms:W3CDTF">2025-03-04T13:45:11Z</dcterms:created>
  <dcterms:modified xsi:type="dcterms:W3CDTF">2025-03-05T10:27:09Z</dcterms:modified>
</cp:coreProperties>
</file>