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5EEA1-3EC5-40A5-ACCF-A8305BE9494B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65BCC-DDA7-4884-8ECD-D78B60DB8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5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0814B-231A-4D80-8764-3C34A233F1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6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C093-435C-41F4-A1B3-7D5F8A48F38E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1223-0FC1-4D5F-80EC-58C0F09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5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C093-435C-41F4-A1B3-7D5F8A48F38E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1223-0FC1-4D5F-80EC-58C0F09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01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C093-435C-41F4-A1B3-7D5F8A48F38E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1223-0FC1-4D5F-80EC-58C0F09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3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C093-435C-41F4-A1B3-7D5F8A48F38E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1223-0FC1-4D5F-80EC-58C0F09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8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C093-435C-41F4-A1B3-7D5F8A48F38E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1223-0FC1-4D5F-80EC-58C0F09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3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C093-435C-41F4-A1B3-7D5F8A48F38E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1223-0FC1-4D5F-80EC-58C0F09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2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C093-435C-41F4-A1B3-7D5F8A48F38E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1223-0FC1-4D5F-80EC-58C0F09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4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C093-435C-41F4-A1B3-7D5F8A48F38E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1223-0FC1-4D5F-80EC-58C0F09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05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C093-435C-41F4-A1B3-7D5F8A48F38E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1223-0FC1-4D5F-80EC-58C0F09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36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C093-435C-41F4-A1B3-7D5F8A48F38E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1223-0FC1-4D5F-80EC-58C0F09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3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C093-435C-41F4-A1B3-7D5F8A48F38E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1223-0FC1-4D5F-80EC-58C0F09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1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C093-435C-41F4-A1B3-7D5F8A48F38E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1223-0FC1-4D5F-80EC-58C0F09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26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8650" y="-27384"/>
            <a:ext cx="7886700" cy="56356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움직이는 </a:t>
            </a:r>
            <a:r>
              <a:rPr lang="en-US" altLang="ko-KR" sz="3200" dirty="0" smtClean="0"/>
              <a:t>#</a:t>
            </a:r>
            <a:endParaRPr lang="ko-KR" altLang="en-US" sz="32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7504" y="404664"/>
            <a:ext cx="7886700" cy="633670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800" dirty="0" smtClean="0"/>
              <a:t> (</a:t>
            </a:r>
            <a:r>
              <a:rPr lang="en-US" altLang="ko-KR" sz="2800" dirty="0" err="1" smtClean="0"/>
              <a:t>Turboc.h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</a:t>
            </a:r>
            <a:r>
              <a:rPr lang="en-US" altLang="ko-KR" sz="2800" dirty="0" smtClean="0"/>
              <a:t>)</a:t>
            </a:r>
            <a:br>
              <a:rPr lang="en-US" altLang="ko-KR" sz="2800" dirty="0" smtClean="0"/>
            </a:br>
            <a:r>
              <a:rPr lang="en-US" altLang="ko-KR" sz="2800" dirty="0" smtClean="0"/>
              <a:t>  1. </a:t>
            </a:r>
            <a:r>
              <a:rPr lang="ko-KR" altLang="en-US" sz="2800" dirty="0" smtClean="0"/>
              <a:t>키보드의 </a:t>
            </a:r>
            <a:r>
              <a:rPr lang="ko-KR" altLang="en-US" sz="2800" dirty="0" err="1" smtClean="0"/>
              <a:t>상하좌우키를</a:t>
            </a:r>
            <a:r>
              <a:rPr lang="ko-KR" altLang="en-US" sz="2800" dirty="0" smtClean="0"/>
              <a:t> 입력 받아 </a:t>
            </a:r>
            <a:r>
              <a:rPr lang="en-US" altLang="ko-KR" sz="2800" dirty="0" smtClean="0"/>
              <a:t>#</a:t>
            </a:r>
            <a:r>
              <a:rPr lang="ko-KR" altLang="en-US" sz="2800" dirty="0" smtClean="0"/>
              <a:t>을 이동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  2. </a:t>
            </a:r>
            <a:r>
              <a:rPr lang="ko-KR" altLang="en-US" sz="2800" dirty="0" smtClean="0"/>
              <a:t>스페이스 입력 시 화면 지우기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  3. q, Q </a:t>
            </a:r>
            <a:r>
              <a:rPr lang="ko-KR" altLang="en-US" sz="2800" dirty="0" smtClean="0"/>
              <a:t>를 입력 시 프로그램 종료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위의 기능을 가진 프로그램 작성하기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힌트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무한루프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en-US" altLang="ko-KR" dirty="0" err="1" smtClean="0"/>
              <a:t>gotoxy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키를 </a:t>
            </a:r>
            <a:r>
              <a:rPr lang="ko-KR" altLang="en-US" dirty="0" err="1" smtClean="0"/>
              <a:t>입력받을</a:t>
            </a:r>
            <a:r>
              <a:rPr lang="ko-KR" altLang="en-US" dirty="0" smtClean="0"/>
              <a:t> 시 </a:t>
            </a:r>
            <a:r>
              <a:rPr lang="en-US" altLang="ko-KR" dirty="0" err="1" smtClean="0"/>
              <a:t>getch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타입변수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getch</a:t>
            </a:r>
            <a:r>
              <a:rPr lang="en-US" altLang="ko-KR" dirty="0" smtClean="0"/>
              <a:t>();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err="1" smtClean="0"/>
              <a:t>상하좌우키</a:t>
            </a:r>
            <a:r>
              <a:rPr lang="ko-KR" altLang="en-US" dirty="0" smtClean="0"/>
              <a:t> 스캔코드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: 0xE0, </a:t>
            </a:r>
            <a:r>
              <a:rPr lang="ko-KR" altLang="en-US" dirty="0" smtClean="0"/>
              <a:t>키보드 그림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lvl="1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5437337" y="4540306"/>
            <a:ext cx="1798959" cy="1120942"/>
            <a:chOff x="6187880" y="2569026"/>
            <a:chExt cx="2788716" cy="1841134"/>
          </a:xfrm>
        </p:grpSpPr>
        <p:sp>
          <p:nvSpPr>
            <p:cNvPr id="5" name="직사각형 4"/>
            <p:cNvSpPr/>
            <p:nvPr/>
          </p:nvSpPr>
          <p:spPr>
            <a:xfrm>
              <a:off x="7145268" y="2569026"/>
              <a:ext cx="873940" cy="873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상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72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145268" y="3536220"/>
              <a:ext cx="873940" cy="873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하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80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87880" y="3536220"/>
              <a:ext cx="873940" cy="873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좌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75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102656" y="3536220"/>
              <a:ext cx="873940" cy="873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우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77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666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화면 슬라이드 쇼(4:3)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sw1</dc:creator>
  <cp:lastModifiedBy>sw1</cp:lastModifiedBy>
  <cp:revision>1</cp:revision>
  <dcterms:created xsi:type="dcterms:W3CDTF">2016-05-25T03:43:52Z</dcterms:created>
  <dcterms:modified xsi:type="dcterms:W3CDTF">2016-05-25T03:44:20Z</dcterms:modified>
</cp:coreProperties>
</file>