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9452D-37D9-46CC-8596-543E0306F8E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0814B-231A-4D80-8764-3C34A233F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7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8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5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1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2D81-3D20-4964-97A5-E5B183850890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826-E24E-4D15-8AF4-688818B9E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6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6672"/>
            <a:ext cx="404379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 txBox="1">
            <a:spLocks/>
          </p:cNvSpPr>
          <p:nvPr/>
        </p:nvSpPr>
        <p:spPr>
          <a:xfrm>
            <a:off x="5580112" y="0"/>
            <a:ext cx="4032448" cy="56356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원 만들기</a:t>
            </a:r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3398"/>
            <a:ext cx="3407296" cy="419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0" y="44624"/>
            <a:ext cx="9144000" cy="55446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원을 표현하는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생성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cmath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포함</a:t>
            </a:r>
            <a:r>
              <a:rPr lang="en-US" altLang="ko-KR" sz="1800" dirty="0" smtClean="0"/>
              <a:t>&gt;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멤버 변수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ko-KR" altLang="en-US" sz="1800" dirty="0" smtClean="0"/>
              <a:t>원의 중심점의 좌표    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원의 반지름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멤버 함수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en-US" altLang="ko-KR" sz="1800" dirty="0" smtClean="0"/>
              <a:t>bool </a:t>
            </a:r>
            <a:r>
              <a:rPr lang="en-US" altLang="ko-KR" sz="1800" dirty="0" err="1" smtClean="0"/>
              <a:t>setPoint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x,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y)</a:t>
            </a:r>
          </a:p>
          <a:p>
            <a:pPr lvl="3">
              <a:lnSpc>
                <a:spcPct val="120000"/>
              </a:lnSpc>
            </a:pPr>
            <a:r>
              <a:rPr lang="ko-KR" altLang="en-US" sz="1800" dirty="0" smtClean="0"/>
              <a:t>원의 중점을 받아들이는 함수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en-US" altLang="ko-KR" sz="1800" dirty="0" smtClean="0"/>
              <a:t>bool </a:t>
            </a:r>
            <a:r>
              <a:rPr lang="en-US" altLang="ko-KR" sz="1800" dirty="0" err="1" smtClean="0"/>
              <a:t>setRadius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radius)</a:t>
            </a:r>
          </a:p>
          <a:p>
            <a:pPr lvl="3">
              <a:lnSpc>
                <a:spcPct val="120000"/>
              </a:lnSpc>
            </a:pPr>
            <a:r>
              <a:rPr lang="ko-KR" altLang="en-US" sz="1800" dirty="0" smtClean="0"/>
              <a:t>원의 반지름을 받아들이는 함수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en-US" altLang="ko-KR" sz="1800" dirty="0" smtClean="0"/>
              <a:t>double </a:t>
            </a:r>
            <a:r>
              <a:rPr lang="en-US" altLang="ko-KR" sz="1800" dirty="0" err="1" smtClean="0"/>
              <a:t>getArea</a:t>
            </a:r>
            <a:r>
              <a:rPr lang="en-US" altLang="ko-KR" sz="1800" dirty="0" smtClean="0"/>
              <a:t> (void)</a:t>
            </a:r>
          </a:p>
          <a:p>
            <a:pPr lvl="3">
              <a:lnSpc>
                <a:spcPct val="120000"/>
              </a:lnSpc>
            </a:pPr>
            <a:r>
              <a:rPr lang="ko-KR" altLang="en-US" sz="1800" dirty="0" smtClean="0"/>
              <a:t>원의 넓이를 계산하여 리턴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제약사항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ko-KR" altLang="en-US" sz="1800" dirty="0" smtClean="0"/>
              <a:t>원은 </a:t>
            </a:r>
            <a:r>
              <a:rPr lang="en-US" altLang="ko-KR" sz="1800" dirty="0" smtClean="0"/>
              <a:t>(1,1) ~~ (50,50) </a:t>
            </a:r>
            <a:r>
              <a:rPr lang="ko-KR" altLang="en-US" sz="1800" dirty="0" smtClean="0"/>
              <a:t>사이의 좌표에 모두 그려져야 한다고 가정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ko-KR" altLang="en-US" sz="1800" dirty="0" smtClean="0"/>
              <a:t>원의 중점의 좌표는 </a:t>
            </a:r>
            <a:r>
              <a:rPr lang="en-US" altLang="ko-KR" sz="1800" dirty="0" smtClean="0"/>
              <a:t>(2,2) ~ (49,49) </a:t>
            </a:r>
            <a:r>
              <a:rPr lang="ko-KR" altLang="en-US" sz="1800" dirty="0" smtClean="0"/>
              <a:t>사이에 들어가야 함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ko-KR" altLang="en-US" sz="1800" dirty="0" smtClean="0"/>
              <a:t>반지름을 입력 받을 시 좌표에 벗어나지 않는지 체크해야 함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en-US" altLang="ko-KR" sz="1800" dirty="0" err="1" smtClean="0"/>
              <a:t>getArea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함수는 </a:t>
            </a:r>
            <a:r>
              <a:rPr lang="en-US" altLang="ko-KR" sz="1800" dirty="0" err="1" smtClean="0"/>
              <a:t>setPoint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setRadius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함수가 모두 잘 입력되었다는 가정을 함</a:t>
            </a:r>
            <a:endParaRPr lang="en-US" altLang="ko-KR" sz="1800" dirty="0" smtClean="0"/>
          </a:p>
          <a:p>
            <a:pPr lvl="2">
              <a:lnSpc>
                <a:spcPct val="120000"/>
              </a:lnSpc>
            </a:pPr>
            <a:r>
              <a:rPr lang="en-US" altLang="ko-KR" sz="1800" dirty="0" smtClean="0"/>
              <a:t>PI = 3.14 </a:t>
            </a:r>
            <a:r>
              <a:rPr lang="ko-KR" altLang="en-US" sz="1800" dirty="0" smtClean="0"/>
              <a:t>라고 가정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105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106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do  sam</dc:creator>
  <cp:lastModifiedBy>sw1</cp:lastModifiedBy>
  <cp:revision>12</cp:revision>
  <dcterms:created xsi:type="dcterms:W3CDTF">2015-02-17T12:01:02Z</dcterms:created>
  <dcterms:modified xsi:type="dcterms:W3CDTF">2016-06-01T04:39:09Z</dcterms:modified>
</cp:coreProperties>
</file>