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Shape 6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Shape 187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1" i="0" sz="900" u="none" cap="none" strike="noStrik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3" name="Shape 19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342900" lvl="0" marL="342900" marR="0" rtl="0" algn="l">
              <a:lnSpc>
                <a:spcPct val="115000"/>
              </a:lnSpc>
              <a:spcBef>
                <a:spcPts val="0"/>
              </a:spcBef>
              <a:buClr>
                <a:schemeClr val="accent1"/>
              </a:buClr>
              <a:buSzPct val="130907"/>
              <a:buFont typeface="Noto Sans Symbols"/>
              <a:buChar char="▶"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Shape 19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342900" lvl="0" marL="342900" marR="0" rtl="0" algn="l">
              <a:lnSpc>
                <a:spcPct val="115000"/>
              </a:lnSpc>
              <a:spcBef>
                <a:spcPts val="0"/>
              </a:spcBef>
              <a:buClr>
                <a:schemeClr val="accent1"/>
              </a:buClr>
              <a:buSzPct val="130907"/>
              <a:buFont typeface="Noto Sans Symbols"/>
              <a:buChar char="▶"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Shape 204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Shape 20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Shape 70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Shape 77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Shape 8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Shape 10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Shape 121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Shape 127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Shape 13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rgbClr val="373E4F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0" y="3997532"/>
            <a:ext cx="121920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" name="Shape 11"/>
          <p:cNvSpPr txBox="1"/>
          <p:nvPr>
            <p:ph type="ctrTitle"/>
          </p:nvPr>
        </p:nvSpPr>
        <p:spPr>
          <a:xfrm>
            <a:off x="680600" y="1676400"/>
            <a:ext cx="10830900" cy="21179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Proxima Nova"/>
              <a:buNone/>
              <a:defRPr b="0" i="0" sz="64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>
              <a:spcBef>
                <a:spcPts val="0"/>
              </a:spcBef>
              <a:buClr>
                <a:schemeClr val="lt1"/>
              </a:buClr>
              <a:buFont typeface="Proxima Nova"/>
              <a:buNone/>
              <a:defRPr sz="6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>
              <a:spcBef>
                <a:spcPts val="0"/>
              </a:spcBef>
              <a:buClr>
                <a:schemeClr val="lt1"/>
              </a:buClr>
              <a:buFont typeface="Proxima Nova"/>
              <a:buNone/>
              <a:defRPr sz="6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>
              <a:spcBef>
                <a:spcPts val="0"/>
              </a:spcBef>
              <a:buClr>
                <a:schemeClr val="lt1"/>
              </a:buClr>
              <a:buFont typeface="Proxima Nova"/>
              <a:buNone/>
              <a:defRPr sz="6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>
              <a:spcBef>
                <a:spcPts val="0"/>
              </a:spcBef>
              <a:buClr>
                <a:schemeClr val="lt1"/>
              </a:buClr>
              <a:buFont typeface="Proxima Nova"/>
              <a:buNone/>
              <a:defRPr sz="6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>
              <a:spcBef>
                <a:spcPts val="0"/>
              </a:spcBef>
              <a:buClr>
                <a:schemeClr val="lt1"/>
              </a:buClr>
              <a:buFont typeface="Proxima Nova"/>
              <a:buNone/>
              <a:defRPr sz="6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>
              <a:spcBef>
                <a:spcPts val="0"/>
              </a:spcBef>
              <a:buClr>
                <a:schemeClr val="lt1"/>
              </a:buClr>
              <a:buFont typeface="Proxima Nova"/>
              <a:buNone/>
              <a:defRPr sz="6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>
              <a:spcBef>
                <a:spcPts val="0"/>
              </a:spcBef>
              <a:buClr>
                <a:schemeClr val="lt1"/>
              </a:buClr>
              <a:buFont typeface="Proxima Nova"/>
              <a:buNone/>
              <a:defRPr sz="6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>
              <a:spcBef>
                <a:spcPts val="0"/>
              </a:spcBef>
              <a:buClr>
                <a:schemeClr val="lt1"/>
              </a:buClr>
              <a:buFont typeface="Proxima Nova"/>
              <a:buNone/>
              <a:defRPr sz="6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680600" y="4243082"/>
            <a:ext cx="10830900" cy="8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Proxima Nova"/>
              <a:buNone/>
              <a:defRPr b="0" i="0" sz="32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Proxima Nova"/>
              <a:buNone/>
              <a:defRPr b="0" i="0" sz="32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Proxima Nova"/>
              <a:buNone/>
              <a:defRPr b="0" i="0" sz="32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Proxima Nova"/>
              <a:buNone/>
              <a:defRPr b="0" i="0" sz="32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Proxima Nova"/>
              <a:buNone/>
              <a:defRPr b="0" i="0" sz="32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Proxima Nova"/>
              <a:buNone/>
              <a:defRPr b="0" i="0" sz="32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Proxima Nova"/>
              <a:buNone/>
              <a:defRPr b="0" i="0" sz="32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Proxima Nova"/>
              <a:buNone/>
              <a:defRPr b="0" i="0" sz="32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Proxima Nova"/>
              <a:buNone/>
              <a:defRPr b="0" i="0" sz="32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11296610" y="6217621"/>
            <a:ext cx="731700" cy="52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rIns="121900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>
            <p:ph idx="1" type="body"/>
          </p:nvPr>
        </p:nvSpPr>
        <p:spPr>
          <a:xfrm>
            <a:off x="415600" y="5649100"/>
            <a:ext cx="7998300" cy="7982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Proxima Nova"/>
              <a:buNone/>
              <a:defRPr b="0" i="0" sz="28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accent3"/>
              </a:buClr>
              <a:buFont typeface="Proxima Nova"/>
              <a:buNone/>
              <a:defRPr b="0" i="0" sz="19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accent3"/>
              </a:buClr>
              <a:buFont typeface="Proxima Nova"/>
              <a:buNone/>
              <a:defRPr b="0" i="0" sz="19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accent3"/>
              </a:buClr>
              <a:buFont typeface="Proxima Nova"/>
              <a:buNone/>
              <a:defRPr b="0" i="0" sz="19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accent3"/>
              </a:buClr>
              <a:buFont typeface="Proxima Nova"/>
              <a:buNone/>
              <a:defRPr b="0" i="0" sz="19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accent3"/>
              </a:buClr>
              <a:buFont typeface="Proxima Nova"/>
              <a:buNone/>
              <a:defRPr b="0" i="0" sz="19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accent3"/>
              </a:buClr>
              <a:buFont typeface="Proxima Nova"/>
              <a:buNone/>
              <a:defRPr b="0" i="0" sz="19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accent3"/>
              </a:buClr>
              <a:buFont typeface="Proxima Nova"/>
              <a:buNone/>
              <a:defRPr b="0" i="0" sz="19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accent3"/>
              </a:buClr>
              <a:buFont typeface="Proxima Nova"/>
              <a:buNone/>
              <a:defRPr b="0" i="0" sz="19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11296610" y="6217621"/>
            <a:ext cx="731700" cy="52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rIns="121900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/>
        </p:nvSpPr>
        <p:spPr>
          <a:xfrm>
            <a:off x="0" y="6727600"/>
            <a:ext cx="12192000" cy="1304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121900" lIns="121900" rIns="121900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Shape 56"/>
          <p:cNvSpPr txBox="1"/>
          <p:nvPr>
            <p:ph type="title"/>
          </p:nvPr>
        </p:nvSpPr>
        <p:spPr>
          <a:xfrm>
            <a:off x="415600" y="1321966"/>
            <a:ext cx="11360700" cy="25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Proxima Nova"/>
              <a:buNone/>
              <a:defRPr b="1" i="0" sz="18700" u="none" cap="none" strike="noStrike">
                <a:solidFill>
                  <a:schemeClr val="accen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algn="ctr">
              <a:spcBef>
                <a:spcPts val="0"/>
              </a:spcBef>
              <a:buClr>
                <a:schemeClr val="dk1"/>
              </a:buClr>
              <a:buFont typeface="Proxima Nova"/>
              <a:buNone/>
              <a:defRPr b="1" sz="187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algn="ctr">
              <a:spcBef>
                <a:spcPts val="0"/>
              </a:spcBef>
              <a:buClr>
                <a:schemeClr val="dk1"/>
              </a:buClr>
              <a:buFont typeface="Proxima Nova"/>
              <a:buNone/>
              <a:defRPr b="1" sz="187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algn="ctr">
              <a:spcBef>
                <a:spcPts val="0"/>
              </a:spcBef>
              <a:buClr>
                <a:schemeClr val="dk1"/>
              </a:buClr>
              <a:buFont typeface="Proxima Nova"/>
              <a:buNone/>
              <a:defRPr b="1" sz="187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algn="ctr">
              <a:spcBef>
                <a:spcPts val="0"/>
              </a:spcBef>
              <a:buClr>
                <a:schemeClr val="dk1"/>
              </a:buClr>
              <a:buFont typeface="Proxima Nova"/>
              <a:buNone/>
              <a:defRPr b="1" sz="187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algn="ctr">
              <a:spcBef>
                <a:spcPts val="0"/>
              </a:spcBef>
              <a:buClr>
                <a:schemeClr val="dk1"/>
              </a:buClr>
              <a:buFont typeface="Proxima Nova"/>
              <a:buNone/>
              <a:defRPr b="1" sz="187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algn="ctr">
              <a:spcBef>
                <a:spcPts val="0"/>
              </a:spcBef>
              <a:buClr>
                <a:schemeClr val="dk1"/>
              </a:buClr>
              <a:buFont typeface="Proxima Nova"/>
              <a:buNone/>
              <a:defRPr b="1" sz="187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algn="ctr">
              <a:spcBef>
                <a:spcPts val="0"/>
              </a:spcBef>
              <a:buClr>
                <a:schemeClr val="dk1"/>
              </a:buClr>
              <a:buFont typeface="Proxima Nova"/>
              <a:buNone/>
              <a:defRPr b="1" sz="187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algn="ctr">
              <a:spcBef>
                <a:spcPts val="0"/>
              </a:spcBef>
              <a:buClr>
                <a:schemeClr val="dk1"/>
              </a:buClr>
              <a:buFont typeface="Proxima Nova"/>
              <a:buNone/>
              <a:defRPr b="1" sz="187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415600" y="4095066"/>
            <a:ext cx="11360700" cy="12023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accent3"/>
              </a:buClr>
              <a:buFont typeface="Proxima Nova"/>
              <a:buNone/>
              <a:defRPr b="0" i="0" sz="2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457200" marR="0" rtl="0" algn="ctr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accent3"/>
              </a:buClr>
              <a:buFont typeface="Proxima Nova"/>
              <a:buNone/>
              <a:defRPr b="0" i="0" sz="19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914400" marR="0" rtl="0" algn="ctr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accent3"/>
              </a:buClr>
              <a:buFont typeface="Proxima Nova"/>
              <a:buNone/>
              <a:defRPr b="0" i="0" sz="19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1371600" marR="0" rtl="0" algn="ctr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accent3"/>
              </a:buClr>
              <a:buFont typeface="Proxima Nova"/>
              <a:buNone/>
              <a:defRPr b="0" i="0" sz="19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1828800" marR="0" rtl="0" algn="ctr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accent3"/>
              </a:buClr>
              <a:buFont typeface="Proxima Nova"/>
              <a:buNone/>
              <a:defRPr b="0" i="0" sz="19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2286000" marR="0" rtl="0" algn="ctr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accent3"/>
              </a:buClr>
              <a:buFont typeface="Proxima Nova"/>
              <a:buNone/>
              <a:defRPr b="0" i="0" sz="19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2743200" marR="0" rtl="0" algn="ctr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accent3"/>
              </a:buClr>
              <a:buFont typeface="Proxima Nova"/>
              <a:buNone/>
              <a:defRPr b="0" i="0" sz="19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3200400" marR="0" rtl="0" algn="ctr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accent3"/>
              </a:buClr>
              <a:buFont typeface="Proxima Nova"/>
              <a:buNone/>
              <a:defRPr b="0" i="0" sz="19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3657600" marR="0" rtl="0" algn="ctr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accent3"/>
              </a:buClr>
              <a:buFont typeface="Proxima Nova"/>
              <a:buNone/>
              <a:defRPr b="0" i="0" sz="19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11296610" y="6217621"/>
            <a:ext cx="731700" cy="52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rIns="121900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idx="12" type="sldNum"/>
          </p:nvPr>
        </p:nvSpPr>
        <p:spPr>
          <a:xfrm>
            <a:off x="11296610" y="6217621"/>
            <a:ext cx="731700" cy="52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rIns="121900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0" y="6727600"/>
            <a:ext cx="12192000" cy="1304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121900" lIns="121900" rIns="121900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Shape 16"/>
          <p:cNvSpPr txBox="1"/>
          <p:nvPr>
            <p:ph type="title"/>
          </p:nvPr>
        </p:nvSpPr>
        <p:spPr>
          <a:xfrm>
            <a:off x="415600" y="593366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Proxima Nova"/>
              <a:buNone/>
              <a:defRPr b="0" i="0" sz="37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>
              <a:spcBef>
                <a:spcPts val="0"/>
              </a:spcBef>
              <a:buClr>
                <a:schemeClr val="dk1"/>
              </a:buClr>
              <a:buFont typeface="Proxima Nova"/>
              <a:buNone/>
              <a:defRPr sz="37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>
              <a:spcBef>
                <a:spcPts val="0"/>
              </a:spcBef>
              <a:buClr>
                <a:schemeClr val="dk1"/>
              </a:buClr>
              <a:buFont typeface="Proxima Nova"/>
              <a:buNone/>
              <a:defRPr sz="37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>
              <a:spcBef>
                <a:spcPts val="0"/>
              </a:spcBef>
              <a:buClr>
                <a:schemeClr val="dk1"/>
              </a:buClr>
              <a:buFont typeface="Proxima Nova"/>
              <a:buNone/>
              <a:defRPr sz="37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>
              <a:spcBef>
                <a:spcPts val="0"/>
              </a:spcBef>
              <a:buClr>
                <a:schemeClr val="dk1"/>
              </a:buClr>
              <a:buFont typeface="Proxima Nova"/>
              <a:buNone/>
              <a:defRPr sz="37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>
              <a:spcBef>
                <a:spcPts val="0"/>
              </a:spcBef>
              <a:buClr>
                <a:schemeClr val="dk1"/>
              </a:buClr>
              <a:buFont typeface="Proxima Nova"/>
              <a:buNone/>
              <a:defRPr sz="37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>
              <a:spcBef>
                <a:spcPts val="0"/>
              </a:spcBef>
              <a:buClr>
                <a:schemeClr val="dk1"/>
              </a:buClr>
              <a:buFont typeface="Proxima Nova"/>
              <a:buNone/>
              <a:defRPr sz="37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>
              <a:spcBef>
                <a:spcPts val="0"/>
              </a:spcBef>
              <a:buClr>
                <a:schemeClr val="dk1"/>
              </a:buClr>
              <a:buFont typeface="Proxima Nova"/>
              <a:buNone/>
              <a:defRPr sz="37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>
              <a:spcBef>
                <a:spcPts val="0"/>
              </a:spcBef>
              <a:buClr>
                <a:schemeClr val="dk1"/>
              </a:buClr>
              <a:buFont typeface="Proxima Nova"/>
              <a:buNone/>
              <a:defRPr sz="37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body"/>
          </p:nvPr>
        </p:nvSpPr>
        <p:spPr>
          <a:xfrm>
            <a:off x="415600" y="1536633"/>
            <a:ext cx="11360700" cy="4555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accent3"/>
              </a:buClr>
              <a:buFont typeface="Proxima Nova"/>
              <a:buNone/>
              <a:defRPr b="0" i="0" sz="2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accent3"/>
              </a:buClr>
              <a:buFont typeface="Proxima Nova"/>
              <a:buNone/>
              <a:defRPr b="0" i="0" sz="19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accent3"/>
              </a:buClr>
              <a:buFont typeface="Proxima Nova"/>
              <a:buNone/>
              <a:defRPr b="0" i="0" sz="19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accent3"/>
              </a:buClr>
              <a:buFont typeface="Proxima Nova"/>
              <a:buNone/>
              <a:defRPr b="0" i="0" sz="19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accent3"/>
              </a:buClr>
              <a:buFont typeface="Proxima Nova"/>
              <a:buNone/>
              <a:defRPr b="0" i="0" sz="19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accent3"/>
              </a:buClr>
              <a:buFont typeface="Proxima Nova"/>
              <a:buNone/>
              <a:defRPr b="0" i="0" sz="19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accent3"/>
              </a:buClr>
              <a:buFont typeface="Proxima Nova"/>
              <a:buNone/>
              <a:defRPr b="0" i="0" sz="19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accent3"/>
              </a:buClr>
              <a:buFont typeface="Proxima Nova"/>
              <a:buNone/>
              <a:defRPr b="0" i="0" sz="19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accent3"/>
              </a:buClr>
              <a:buFont typeface="Proxima Nova"/>
              <a:buNone/>
              <a:defRPr b="0" i="0" sz="19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11296610" y="6217621"/>
            <a:ext cx="731700" cy="52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rIns="121900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title"/>
          </p:nvPr>
        </p:nvSpPr>
        <p:spPr>
          <a:xfrm>
            <a:off x="415600" y="593366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Proxima Nova"/>
              <a:buNone/>
              <a:defRPr b="0" i="0" sz="37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>
              <a:spcBef>
                <a:spcPts val="0"/>
              </a:spcBef>
              <a:buClr>
                <a:schemeClr val="dk1"/>
              </a:buClr>
              <a:buFont typeface="Proxima Nova"/>
              <a:buNone/>
              <a:defRPr sz="37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>
              <a:spcBef>
                <a:spcPts val="0"/>
              </a:spcBef>
              <a:buClr>
                <a:schemeClr val="dk1"/>
              </a:buClr>
              <a:buFont typeface="Proxima Nova"/>
              <a:buNone/>
              <a:defRPr sz="37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>
              <a:spcBef>
                <a:spcPts val="0"/>
              </a:spcBef>
              <a:buClr>
                <a:schemeClr val="dk1"/>
              </a:buClr>
              <a:buFont typeface="Proxima Nova"/>
              <a:buNone/>
              <a:defRPr sz="37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>
              <a:spcBef>
                <a:spcPts val="0"/>
              </a:spcBef>
              <a:buClr>
                <a:schemeClr val="dk1"/>
              </a:buClr>
              <a:buFont typeface="Proxima Nova"/>
              <a:buNone/>
              <a:defRPr sz="37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>
              <a:spcBef>
                <a:spcPts val="0"/>
              </a:spcBef>
              <a:buClr>
                <a:schemeClr val="dk1"/>
              </a:buClr>
              <a:buFont typeface="Proxima Nova"/>
              <a:buNone/>
              <a:defRPr sz="37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>
              <a:spcBef>
                <a:spcPts val="0"/>
              </a:spcBef>
              <a:buClr>
                <a:schemeClr val="dk1"/>
              </a:buClr>
              <a:buFont typeface="Proxima Nova"/>
              <a:buNone/>
              <a:defRPr sz="37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>
              <a:spcBef>
                <a:spcPts val="0"/>
              </a:spcBef>
              <a:buClr>
                <a:schemeClr val="dk1"/>
              </a:buClr>
              <a:buFont typeface="Proxima Nova"/>
              <a:buNone/>
              <a:defRPr sz="37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>
              <a:spcBef>
                <a:spcPts val="0"/>
              </a:spcBef>
              <a:buClr>
                <a:schemeClr val="dk1"/>
              </a:buClr>
              <a:buFont typeface="Proxima Nova"/>
              <a:buNone/>
              <a:defRPr sz="37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11296610" y="6217621"/>
            <a:ext cx="731700" cy="52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rIns="121900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제목 및 내용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x="677333" y="609600"/>
            <a:ext cx="8596800" cy="13208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Clr>
                <a:schemeClr val="dk1"/>
              </a:buClr>
              <a:buFont typeface="Proxima Nova"/>
              <a:buNone/>
              <a:defRPr b="0" i="0" sz="18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l">
              <a:spcBef>
                <a:spcPts val="0"/>
              </a:spcBef>
              <a:buClr>
                <a:schemeClr val="dk1"/>
              </a:buClr>
              <a:buFont typeface="Proxima Nova"/>
              <a:buNone/>
              <a:defRPr b="0" i="0" sz="18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l">
              <a:spcBef>
                <a:spcPts val="0"/>
              </a:spcBef>
              <a:buClr>
                <a:schemeClr val="dk1"/>
              </a:buClr>
              <a:buFont typeface="Proxima Nova"/>
              <a:buNone/>
              <a:defRPr b="0" i="0" sz="18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l">
              <a:spcBef>
                <a:spcPts val="0"/>
              </a:spcBef>
              <a:buClr>
                <a:schemeClr val="dk1"/>
              </a:buClr>
              <a:buFont typeface="Proxima Nova"/>
              <a:buNone/>
              <a:defRPr b="0" i="0" sz="18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l">
              <a:spcBef>
                <a:spcPts val="0"/>
              </a:spcBef>
              <a:buClr>
                <a:schemeClr val="dk1"/>
              </a:buClr>
              <a:buFont typeface="Proxima Nova"/>
              <a:buNone/>
              <a:defRPr b="0" i="0" sz="18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l">
              <a:spcBef>
                <a:spcPts val="0"/>
              </a:spcBef>
              <a:buClr>
                <a:schemeClr val="dk1"/>
              </a:buClr>
              <a:buFont typeface="Proxima Nova"/>
              <a:buNone/>
              <a:defRPr b="0" i="0" sz="18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l">
              <a:spcBef>
                <a:spcPts val="0"/>
              </a:spcBef>
              <a:buClr>
                <a:schemeClr val="dk1"/>
              </a:buClr>
              <a:buFont typeface="Proxima Nova"/>
              <a:buNone/>
              <a:defRPr b="0" i="0" sz="18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l">
              <a:spcBef>
                <a:spcPts val="0"/>
              </a:spcBef>
              <a:buClr>
                <a:schemeClr val="dk1"/>
              </a:buClr>
              <a:buFont typeface="Proxima Nova"/>
              <a:buNone/>
              <a:defRPr b="0" i="0" sz="18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x="677333" y="2160589"/>
            <a:ext cx="8596800" cy="3880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73661" lvl="0" marL="3429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52069" lvl="1" marL="74295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0480" lvl="2" marL="11430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66039" lvl="3" marL="1600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66039" lvl="4" marL="2057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66039" lvl="5" marL="25146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66039" lvl="6" marL="29718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66040" lvl="7" marL="34290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66040" lvl="8" marL="3886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0" type="dt"/>
          </p:nvPr>
        </p:nvSpPr>
        <p:spPr>
          <a:xfrm>
            <a:off x="7205132" y="6041362"/>
            <a:ext cx="911998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Trebuchet MS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1" type="ftr"/>
          </p:nvPr>
        </p:nvSpPr>
        <p:spPr>
          <a:xfrm>
            <a:off x="677333" y="6041362"/>
            <a:ext cx="62976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Trebuchet MS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590663" y="6041362"/>
            <a:ext cx="683399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fld id="{00000000-1234-1234-1234-123412341234}" type="slidenum">
              <a:rPr b="0" i="0" lang="en-US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1"/>
        </a:solid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653666" y="701800"/>
            <a:ext cx="7730099" cy="54542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Proxima Nova"/>
              <a:buNone/>
              <a:defRPr b="0" i="0" sz="64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>
              <a:spcBef>
                <a:spcPts val="0"/>
              </a:spcBef>
              <a:buClr>
                <a:schemeClr val="dk1"/>
              </a:buClr>
              <a:buFont typeface="Proxima Nova"/>
              <a:buNone/>
              <a:defRPr sz="6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>
              <a:spcBef>
                <a:spcPts val="0"/>
              </a:spcBef>
              <a:buClr>
                <a:schemeClr val="dk1"/>
              </a:buClr>
              <a:buFont typeface="Proxima Nova"/>
              <a:buNone/>
              <a:defRPr sz="6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>
              <a:spcBef>
                <a:spcPts val="0"/>
              </a:spcBef>
              <a:buClr>
                <a:schemeClr val="dk1"/>
              </a:buClr>
              <a:buFont typeface="Proxima Nova"/>
              <a:buNone/>
              <a:defRPr sz="6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>
              <a:spcBef>
                <a:spcPts val="0"/>
              </a:spcBef>
              <a:buClr>
                <a:schemeClr val="dk1"/>
              </a:buClr>
              <a:buFont typeface="Proxima Nova"/>
              <a:buNone/>
              <a:defRPr sz="6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>
              <a:spcBef>
                <a:spcPts val="0"/>
              </a:spcBef>
              <a:buClr>
                <a:schemeClr val="dk1"/>
              </a:buClr>
              <a:buFont typeface="Proxima Nova"/>
              <a:buNone/>
              <a:defRPr sz="6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>
              <a:spcBef>
                <a:spcPts val="0"/>
              </a:spcBef>
              <a:buClr>
                <a:schemeClr val="dk1"/>
              </a:buClr>
              <a:buFont typeface="Proxima Nova"/>
              <a:buNone/>
              <a:defRPr sz="6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>
              <a:spcBef>
                <a:spcPts val="0"/>
              </a:spcBef>
              <a:buClr>
                <a:schemeClr val="dk1"/>
              </a:buClr>
              <a:buFont typeface="Proxima Nova"/>
              <a:buNone/>
              <a:defRPr sz="6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>
              <a:spcBef>
                <a:spcPts val="0"/>
              </a:spcBef>
              <a:buClr>
                <a:schemeClr val="dk1"/>
              </a:buClr>
              <a:buFont typeface="Proxima Nova"/>
              <a:buNone/>
              <a:defRPr sz="6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11296610" y="6217621"/>
            <a:ext cx="731700" cy="52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rIns="121900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rgbClr val="373E4F"/>
        </a:soli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hape 32"/>
          <p:cNvCxnSpPr/>
          <p:nvPr/>
        </p:nvCxnSpPr>
        <p:spPr>
          <a:xfrm>
            <a:off x="0" y="3997532"/>
            <a:ext cx="121920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" name="Shape 33"/>
          <p:cNvSpPr txBox="1"/>
          <p:nvPr>
            <p:ph type="title"/>
          </p:nvPr>
        </p:nvSpPr>
        <p:spPr>
          <a:xfrm>
            <a:off x="680600" y="2743200"/>
            <a:ext cx="10830900" cy="1038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Proxima Nova"/>
              <a:buNone/>
              <a:defRPr b="0" i="0" sz="4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>
              <a:spcBef>
                <a:spcPts val="0"/>
              </a:spcBef>
              <a:buClr>
                <a:schemeClr val="lt1"/>
              </a:buClr>
              <a:buFont typeface="Proxima Nova"/>
              <a:buNone/>
              <a:defRPr sz="4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>
              <a:spcBef>
                <a:spcPts val="0"/>
              </a:spcBef>
              <a:buClr>
                <a:schemeClr val="lt1"/>
              </a:buClr>
              <a:buFont typeface="Proxima Nova"/>
              <a:buNone/>
              <a:defRPr sz="4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>
              <a:spcBef>
                <a:spcPts val="0"/>
              </a:spcBef>
              <a:buClr>
                <a:schemeClr val="lt1"/>
              </a:buClr>
              <a:buFont typeface="Proxima Nova"/>
              <a:buNone/>
              <a:defRPr sz="4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>
              <a:spcBef>
                <a:spcPts val="0"/>
              </a:spcBef>
              <a:buClr>
                <a:schemeClr val="lt1"/>
              </a:buClr>
              <a:buFont typeface="Proxima Nova"/>
              <a:buNone/>
              <a:defRPr sz="4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>
              <a:spcBef>
                <a:spcPts val="0"/>
              </a:spcBef>
              <a:buClr>
                <a:schemeClr val="lt1"/>
              </a:buClr>
              <a:buFont typeface="Proxima Nova"/>
              <a:buNone/>
              <a:defRPr sz="4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>
              <a:spcBef>
                <a:spcPts val="0"/>
              </a:spcBef>
              <a:buClr>
                <a:schemeClr val="lt1"/>
              </a:buClr>
              <a:buFont typeface="Proxima Nova"/>
              <a:buNone/>
              <a:defRPr sz="4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>
              <a:spcBef>
                <a:spcPts val="0"/>
              </a:spcBef>
              <a:buClr>
                <a:schemeClr val="lt1"/>
              </a:buClr>
              <a:buFont typeface="Proxima Nova"/>
              <a:buNone/>
              <a:defRPr sz="4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>
              <a:spcBef>
                <a:spcPts val="0"/>
              </a:spcBef>
              <a:buClr>
                <a:schemeClr val="lt1"/>
              </a:buClr>
              <a:buFont typeface="Proxima Nova"/>
              <a:buNone/>
              <a:defRPr sz="4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11296610" y="6217621"/>
            <a:ext cx="731700" cy="52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rIns="121900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15600" y="593366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Proxima Nova"/>
              <a:buNone/>
              <a:defRPr b="0" i="0" sz="37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>
              <a:spcBef>
                <a:spcPts val="0"/>
              </a:spcBef>
              <a:buClr>
                <a:schemeClr val="dk1"/>
              </a:buClr>
              <a:buFont typeface="Proxima Nova"/>
              <a:buNone/>
              <a:defRPr sz="37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>
              <a:spcBef>
                <a:spcPts val="0"/>
              </a:spcBef>
              <a:buClr>
                <a:schemeClr val="dk1"/>
              </a:buClr>
              <a:buFont typeface="Proxima Nova"/>
              <a:buNone/>
              <a:defRPr sz="37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>
              <a:spcBef>
                <a:spcPts val="0"/>
              </a:spcBef>
              <a:buClr>
                <a:schemeClr val="dk1"/>
              </a:buClr>
              <a:buFont typeface="Proxima Nova"/>
              <a:buNone/>
              <a:defRPr sz="37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>
              <a:spcBef>
                <a:spcPts val="0"/>
              </a:spcBef>
              <a:buClr>
                <a:schemeClr val="dk1"/>
              </a:buClr>
              <a:buFont typeface="Proxima Nova"/>
              <a:buNone/>
              <a:defRPr sz="37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>
              <a:spcBef>
                <a:spcPts val="0"/>
              </a:spcBef>
              <a:buClr>
                <a:schemeClr val="dk1"/>
              </a:buClr>
              <a:buFont typeface="Proxima Nova"/>
              <a:buNone/>
              <a:defRPr sz="37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>
              <a:spcBef>
                <a:spcPts val="0"/>
              </a:spcBef>
              <a:buClr>
                <a:schemeClr val="dk1"/>
              </a:buClr>
              <a:buFont typeface="Proxima Nova"/>
              <a:buNone/>
              <a:defRPr sz="37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>
              <a:spcBef>
                <a:spcPts val="0"/>
              </a:spcBef>
              <a:buClr>
                <a:schemeClr val="dk1"/>
              </a:buClr>
              <a:buFont typeface="Proxima Nova"/>
              <a:buNone/>
              <a:defRPr sz="37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>
              <a:spcBef>
                <a:spcPts val="0"/>
              </a:spcBef>
              <a:buClr>
                <a:schemeClr val="dk1"/>
              </a:buClr>
              <a:buFont typeface="Proxima Nova"/>
              <a:buNone/>
              <a:defRPr sz="37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415600" y="1536633"/>
            <a:ext cx="5333099" cy="4555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accent3"/>
              </a:buClr>
              <a:buFont typeface="Proxima Nova"/>
              <a:buNone/>
              <a:defRPr b="0" i="0" sz="19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accent3"/>
              </a:buClr>
              <a:buFont typeface="Proxima Nova"/>
              <a:buNone/>
              <a:defRPr b="0" i="0" sz="16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accent3"/>
              </a:buClr>
              <a:buFont typeface="Proxima Nova"/>
              <a:buNone/>
              <a:defRPr b="0" i="0" sz="16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accent3"/>
              </a:buClr>
              <a:buFont typeface="Proxima Nova"/>
              <a:buNone/>
              <a:defRPr b="0" i="0" sz="16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accent3"/>
              </a:buClr>
              <a:buFont typeface="Proxima Nova"/>
              <a:buNone/>
              <a:defRPr b="0" i="0" sz="16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accent3"/>
              </a:buClr>
              <a:buFont typeface="Proxima Nova"/>
              <a:buNone/>
              <a:defRPr b="0" i="0" sz="16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accent3"/>
              </a:buClr>
              <a:buFont typeface="Proxima Nova"/>
              <a:buNone/>
              <a:defRPr b="0" i="0" sz="16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accent3"/>
              </a:buClr>
              <a:buFont typeface="Proxima Nova"/>
              <a:buNone/>
              <a:defRPr b="0" i="0" sz="16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accent3"/>
              </a:buClr>
              <a:buFont typeface="Proxima Nova"/>
              <a:buNone/>
              <a:defRPr b="0" i="0" sz="16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2" type="body"/>
          </p:nvPr>
        </p:nvSpPr>
        <p:spPr>
          <a:xfrm>
            <a:off x="6443200" y="1536633"/>
            <a:ext cx="5333099" cy="4555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accent3"/>
              </a:buClr>
              <a:buFont typeface="Proxima Nova"/>
              <a:buNone/>
              <a:defRPr b="0" i="0" sz="19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accent3"/>
              </a:buClr>
              <a:buFont typeface="Proxima Nova"/>
              <a:buNone/>
              <a:defRPr b="0" i="0" sz="16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accent3"/>
              </a:buClr>
              <a:buFont typeface="Proxima Nova"/>
              <a:buNone/>
              <a:defRPr b="0" i="0" sz="16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accent3"/>
              </a:buClr>
              <a:buFont typeface="Proxima Nova"/>
              <a:buNone/>
              <a:defRPr b="0" i="0" sz="16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accent3"/>
              </a:buClr>
              <a:buFont typeface="Proxima Nova"/>
              <a:buNone/>
              <a:defRPr b="0" i="0" sz="16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accent3"/>
              </a:buClr>
              <a:buFont typeface="Proxima Nova"/>
              <a:buNone/>
              <a:defRPr b="0" i="0" sz="16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accent3"/>
              </a:buClr>
              <a:buFont typeface="Proxima Nova"/>
              <a:buNone/>
              <a:defRPr b="0" i="0" sz="16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accent3"/>
              </a:buClr>
              <a:buFont typeface="Proxima Nova"/>
              <a:buNone/>
              <a:defRPr b="0" i="0" sz="16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accent3"/>
              </a:buClr>
              <a:buFont typeface="Proxima Nova"/>
              <a:buNone/>
              <a:defRPr b="0" i="0" sz="16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11296610" y="6217621"/>
            <a:ext cx="731700" cy="52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rIns="121900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Proxima Nova"/>
              <a:buNone/>
              <a:defRPr b="0" i="0" sz="3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>
              <a:spcBef>
                <a:spcPts val="0"/>
              </a:spcBef>
              <a:buClr>
                <a:schemeClr val="dk1"/>
              </a:buClr>
              <a:buFont typeface="Proxima Nova"/>
              <a:buNone/>
              <a:defRPr sz="3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>
              <a:spcBef>
                <a:spcPts val="0"/>
              </a:spcBef>
              <a:buClr>
                <a:schemeClr val="dk1"/>
              </a:buClr>
              <a:buFont typeface="Proxima Nova"/>
              <a:buNone/>
              <a:defRPr sz="3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>
              <a:spcBef>
                <a:spcPts val="0"/>
              </a:spcBef>
              <a:buClr>
                <a:schemeClr val="dk1"/>
              </a:buClr>
              <a:buFont typeface="Proxima Nova"/>
              <a:buNone/>
              <a:defRPr sz="3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>
              <a:spcBef>
                <a:spcPts val="0"/>
              </a:spcBef>
              <a:buClr>
                <a:schemeClr val="dk1"/>
              </a:buClr>
              <a:buFont typeface="Proxima Nova"/>
              <a:buNone/>
              <a:defRPr sz="3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>
              <a:spcBef>
                <a:spcPts val="0"/>
              </a:spcBef>
              <a:buClr>
                <a:schemeClr val="dk1"/>
              </a:buClr>
              <a:buFont typeface="Proxima Nova"/>
              <a:buNone/>
              <a:defRPr sz="3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>
              <a:spcBef>
                <a:spcPts val="0"/>
              </a:spcBef>
              <a:buClr>
                <a:schemeClr val="dk1"/>
              </a:buClr>
              <a:buFont typeface="Proxima Nova"/>
              <a:buNone/>
              <a:defRPr sz="3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>
              <a:spcBef>
                <a:spcPts val="0"/>
              </a:spcBef>
              <a:buClr>
                <a:schemeClr val="dk1"/>
              </a:buClr>
              <a:buFont typeface="Proxima Nova"/>
              <a:buNone/>
              <a:defRPr sz="3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>
              <a:spcBef>
                <a:spcPts val="0"/>
              </a:spcBef>
              <a:buClr>
                <a:schemeClr val="dk1"/>
              </a:buClr>
              <a:buFont typeface="Proxima Nova"/>
              <a:buNone/>
              <a:defRPr sz="3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accent3"/>
              </a:buClr>
              <a:buFont typeface="Proxima Nova"/>
              <a:buNone/>
              <a:defRPr b="0" i="0" sz="16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accent3"/>
              </a:buClr>
              <a:buFont typeface="Proxima Nova"/>
              <a:buNone/>
              <a:defRPr b="0" i="0" sz="16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accent3"/>
              </a:buClr>
              <a:buFont typeface="Proxima Nova"/>
              <a:buNone/>
              <a:defRPr b="0" i="0" sz="16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accent3"/>
              </a:buClr>
              <a:buFont typeface="Proxima Nova"/>
              <a:buNone/>
              <a:defRPr b="0" i="0" sz="16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accent3"/>
              </a:buClr>
              <a:buFont typeface="Proxima Nova"/>
              <a:buNone/>
              <a:defRPr b="0" i="0" sz="16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accent3"/>
              </a:buClr>
              <a:buFont typeface="Proxima Nova"/>
              <a:buNone/>
              <a:defRPr b="0" i="0" sz="16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accent3"/>
              </a:buClr>
              <a:buFont typeface="Proxima Nova"/>
              <a:buNone/>
              <a:defRPr b="0" i="0" sz="16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accent3"/>
              </a:buClr>
              <a:buFont typeface="Proxima Nova"/>
              <a:buNone/>
              <a:defRPr b="0" i="0" sz="16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accent3"/>
              </a:buClr>
              <a:buFont typeface="Proxima Nova"/>
              <a:buNone/>
              <a:defRPr b="0" i="0" sz="16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11296610" y="6217621"/>
            <a:ext cx="731700" cy="52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rIns="121900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/>
        </p:nvSpPr>
        <p:spPr>
          <a:xfrm>
            <a:off x="6096000" y="100"/>
            <a:ext cx="6096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121900" lIns="121900" rIns="121900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6" name="Shape 46"/>
          <p:cNvCxnSpPr/>
          <p:nvPr/>
        </p:nvCxnSpPr>
        <p:spPr>
          <a:xfrm>
            <a:off x="6706232" y="5994000"/>
            <a:ext cx="6243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" name="Shape 47"/>
          <p:cNvSpPr txBox="1"/>
          <p:nvPr>
            <p:ph type="title"/>
          </p:nvPr>
        </p:nvSpPr>
        <p:spPr>
          <a:xfrm>
            <a:off x="354000" y="1607766"/>
            <a:ext cx="5393699" cy="20126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Proxima Nova"/>
              <a:buNone/>
              <a:defRPr b="0" i="0" sz="5600" u="none" cap="none" strike="noStrike">
                <a:solidFill>
                  <a:schemeClr val="accen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algn="ctr">
              <a:spcBef>
                <a:spcPts val="0"/>
              </a:spcBef>
              <a:buClr>
                <a:schemeClr val="dk1"/>
              </a:buClr>
              <a:buFont typeface="Proxima Nova"/>
              <a:buNone/>
              <a:defRPr sz="5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algn="ctr">
              <a:spcBef>
                <a:spcPts val="0"/>
              </a:spcBef>
              <a:buClr>
                <a:schemeClr val="dk1"/>
              </a:buClr>
              <a:buFont typeface="Proxima Nova"/>
              <a:buNone/>
              <a:defRPr sz="5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algn="ctr">
              <a:spcBef>
                <a:spcPts val="0"/>
              </a:spcBef>
              <a:buClr>
                <a:schemeClr val="dk1"/>
              </a:buClr>
              <a:buFont typeface="Proxima Nova"/>
              <a:buNone/>
              <a:defRPr sz="5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algn="ctr">
              <a:spcBef>
                <a:spcPts val="0"/>
              </a:spcBef>
              <a:buClr>
                <a:schemeClr val="dk1"/>
              </a:buClr>
              <a:buFont typeface="Proxima Nova"/>
              <a:buNone/>
              <a:defRPr sz="5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algn="ctr">
              <a:spcBef>
                <a:spcPts val="0"/>
              </a:spcBef>
              <a:buClr>
                <a:schemeClr val="dk1"/>
              </a:buClr>
              <a:buFont typeface="Proxima Nova"/>
              <a:buNone/>
              <a:defRPr sz="5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algn="ctr">
              <a:spcBef>
                <a:spcPts val="0"/>
              </a:spcBef>
              <a:buClr>
                <a:schemeClr val="dk1"/>
              </a:buClr>
              <a:buFont typeface="Proxima Nova"/>
              <a:buNone/>
              <a:defRPr sz="5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algn="ctr">
              <a:spcBef>
                <a:spcPts val="0"/>
              </a:spcBef>
              <a:buClr>
                <a:schemeClr val="dk1"/>
              </a:buClr>
              <a:buFont typeface="Proxima Nova"/>
              <a:buNone/>
              <a:defRPr sz="5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algn="ctr">
              <a:spcBef>
                <a:spcPts val="0"/>
              </a:spcBef>
              <a:buClr>
                <a:schemeClr val="dk1"/>
              </a:buClr>
              <a:buFont typeface="Proxima Nova"/>
              <a:buNone/>
              <a:defRPr sz="5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" type="subTitle"/>
          </p:nvPr>
        </p:nvSpPr>
        <p:spPr>
          <a:xfrm>
            <a:off x="354000" y="3692001"/>
            <a:ext cx="5393699" cy="1793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Proxima Nova"/>
              <a:buNone/>
              <a:defRPr b="0" i="0" sz="28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Proxima Nova"/>
              <a:buNone/>
              <a:defRPr b="0" i="0" sz="28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Proxima Nova"/>
              <a:buNone/>
              <a:defRPr b="0" i="0" sz="28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Proxima Nova"/>
              <a:buNone/>
              <a:defRPr b="0" i="0" sz="28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Proxima Nova"/>
              <a:buNone/>
              <a:defRPr b="0" i="0" sz="28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Proxima Nova"/>
              <a:buNone/>
              <a:defRPr b="0" i="0" sz="28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Proxima Nova"/>
              <a:buNone/>
              <a:defRPr b="0" i="0" sz="28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Proxima Nova"/>
              <a:buNone/>
              <a:defRPr b="0" i="0" sz="28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Proxima Nova"/>
              <a:buNone/>
              <a:defRPr b="0" i="0" sz="28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2" type="body"/>
          </p:nvPr>
        </p:nvSpPr>
        <p:spPr>
          <a:xfrm>
            <a:off x="6586000" y="965600"/>
            <a:ext cx="5115898" cy="492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lt1"/>
              </a:buClr>
              <a:buFont typeface="Proxima Nova"/>
              <a:buNone/>
              <a:defRPr b="0" i="0" sz="24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lt1"/>
              </a:buClr>
              <a:buFont typeface="Proxima Nova"/>
              <a:buNone/>
              <a:defRPr b="0" i="0" sz="19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lt1"/>
              </a:buClr>
              <a:buFont typeface="Proxima Nova"/>
              <a:buNone/>
              <a:defRPr b="0" i="0" sz="19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lt1"/>
              </a:buClr>
              <a:buFont typeface="Proxima Nova"/>
              <a:buNone/>
              <a:defRPr b="0" i="0" sz="19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lt1"/>
              </a:buClr>
              <a:buFont typeface="Proxima Nova"/>
              <a:buNone/>
              <a:defRPr b="0" i="0" sz="19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lt1"/>
              </a:buClr>
              <a:buFont typeface="Proxima Nova"/>
              <a:buNone/>
              <a:defRPr b="0" i="0" sz="19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lt1"/>
              </a:buClr>
              <a:buFont typeface="Proxima Nova"/>
              <a:buNone/>
              <a:defRPr b="0" i="0" sz="19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lt1"/>
              </a:buClr>
              <a:buFont typeface="Proxima Nova"/>
              <a:buNone/>
              <a:defRPr b="0" i="0" sz="19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lt1"/>
              </a:buClr>
              <a:buFont typeface="Proxima Nova"/>
              <a:buNone/>
              <a:defRPr b="0" i="0" sz="19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11296610" y="6217621"/>
            <a:ext cx="731700" cy="52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rIns="121900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15600" y="593366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Proxima Nova"/>
              <a:buNone/>
              <a:defRPr b="0" i="0" sz="37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>
              <a:spcBef>
                <a:spcPts val="0"/>
              </a:spcBef>
              <a:buClr>
                <a:schemeClr val="dk1"/>
              </a:buClr>
              <a:buFont typeface="Proxima Nova"/>
              <a:buNone/>
              <a:defRPr sz="37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>
              <a:spcBef>
                <a:spcPts val="0"/>
              </a:spcBef>
              <a:buClr>
                <a:schemeClr val="dk1"/>
              </a:buClr>
              <a:buFont typeface="Proxima Nova"/>
              <a:buNone/>
              <a:defRPr sz="37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>
              <a:spcBef>
                <a:spcPts val="0"/>
              </a:spcBef>
              <a:buClr>
                <a:schemeClr val="dk1"/>
              </a:buClr>
              <a:buFont typeface="Proxima Nova"/>
              <a:buNone/>
              <a:defRPr sz="37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>
              <a:spcBef>
                <a:spcPts val="0"/>
              </a:spcBef>
              <a:buClr>
                <a:schemeClr val="dk1"/>
              </a:buClr>
              <a:buFont typeface="Proxima Nova"/>
              <a:buNone/>
              <a:defRPr sz="37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>
              <a:spcBef>
                <a:spcPts val="0"/>
              </a:spcBef>
              <a:buClr>
                <a:schemeClr val="dk1"/>
              </a:buClr>
              <a:buFont typeface="Proxima Nova"/>
              <a:buNone/>
              <a:defRPr sz="37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>
              <a:spcBef>
                <a:spcPts val="0"/>
              </a:spcBef>
              <a:buClr>
                <a:schemeClr val="dk1"/>
              </a:buClr>
              <a:buFont typeface="Proxima Nova"/>
              <a:buNone/>
              <a:defRPr sz="37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>
              <a:spcBef>
                <a:spcPts val="0"/>
              </a:spcBef>
              <a:buClr>
                <a:schemeClr val="dk1"/>
              </a:buClr>
              <a:buFont typeface="Proxima Nova"/>
              <a:buNone/>
              <a:defRPr sz="37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>
              <a:spcBef>
                <a:spcPts val="0"/>
              </a:spcBef>
              <a:buClr>
                <a:schemeClr val="dk1"/>
              </a:buClr>
              <a:buFont typeface="Proxima Nova"/>
              <a:buNone/>
              <a:defRPr sz="37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15600" y="1536633"/>
            <a:ext cx="11360700" cy="4555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accent3"/>
              </a:buClr>
              <a:buFont typeface="Proxima Nova"/>
              <a:buNone/>
              <a:defRPr b="0" i="0" sz="2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accent3"/>
              </a:buClr>
              <a:buFont typeface="Proxima Nova"/>
              <a:buNone/>
              <a:defRPr b="0" i="0" sz="19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accent3"/>
              </a:buClr>
              <a:buFont typeface="Proxima Nova"/>
              <a:buNone/>
              <a:defRPr b="0" i="0" sz="19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accent3"/>
              </a:buClr>
              <a:buFont typeface="Proxima Nova"/>
              <a:buNone/>
              <a:defRPr b="0" i="0" sz="19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accent3"/>
              </a:buClr>
              <a:buFont typeface="Proxima Nova"/>
              <a:buNone/>
              <a:defRPr b="0" i="0" sz="19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accent3"/>
              </a:buClr>
              <a:buFont typeface="Proxima Nova"/>
              <a:buNone/>
              <a:defRPr b="0" i="0" sz="19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accent3"/>
              </a:buClr>
              <a:buFont typeface="Proxima Nova"/>
              <a:buNone/>
              <a:defRPr b="0" i="0" sz="19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accent3"/>
              </a:buClr>
              <a:buFont typeface="Proxima Nova"/>
              <a:buNone/>
              <a:defRPr b="0" i="0" sz="19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accent3"/>
              </a:buClr>
              <a:buFont typeface="Proxima Nova"/>
              <a:buNone/>
              <a:defRPr b="0" i="0" sz="19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11296610" y="6217621"/>
            <a:ext cx="731700" cy="52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rIns="121900" tIns="1219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fld id="{00000000-1234-1234-1234-123412341234}" type="slidenum">
              <a:rPr b="0" i="0" lang="en-US" sz="13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www.ifb29963musicschool.com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ctrTitle"/>
          </p:nvPr>
        </p:nvSpPr>
        <p:spPr>
          <a:xfrm>
            <a:off x="680600" y="1676400"/>
            <a:ext cx="10830900" cy="2117999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rIns="121900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Proxima Nova"/>
              <a:buNone/>
            </a:pPr>
            <a:r>
              <a:rPr b="0" i="0" lang="en-US" sz="64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Music School</a:t>
            </a:r>
          </a:p>
        </p:txBody>
      </p:sp>
      <p:sp>
        <p:nvSpPr>
          <p:cNvPr id="66" name="Shape 66"/>
          <p:cNvSpPr txBox="1"/>
          <p:nvPr>
            <p:ph idx="1" type="subTitle"/>
          </p:nvPr>
        </p:nvSpPr>
        <p:spPr>
          <a:xfrm>
            <a:off x="680600" y="4243082"/>
            <a:ext cx="10830900" cy="8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rIns="121900" tIns="1219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Proxima Nova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IFB299- Group 63</a:t>
            </a:r>
          </a:p>
        </p:txBody>
      </p:sp>
      <p:sp>
        <p:nvSpPr>
          <p:cNvPr id="67" name="Shape 67"/>
          <p:cNvSpPr txBox="1"/>
          <p:nvPr/>
        </p:nvSpPr>
        <p:spPr>
          <a:xfrm>
            <a:off x="4119417" y="6347200"/>
            <a:ext cx="7705731" cy="437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25000"/>
              <a:buFont typeface="Trebuchet MS"/>
              <a:buNone/>
            </a:pPr>
            <a:r>
              <a:rPr b="0" i="0" lang="en-US" sz="1400" u="none" cap="none" strike="noStrike">
                <a:solidFill>
                  <a:srgbClr val="EFEFEF"/>
                </a:solidFill>
                <a:latin typeface="Trebuchet MS"/>
                <a:ea typeface="Trebuchet MS"/>
                <a:cs typeface="Trebuchet MS"/>
                <a:sym typeface="Trebuchet MS"/>
              </a:rPr>
              <a:t>Tae Lim Son, Christopher Yin, Minsu Kim, Soohyun Choi, Connor, Jordan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Shape 1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05275"/>
            <a:ext cx="12191999" cy="5852725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Shape 190"/>
          <p:cNvSpPr txBox="1"/>
          <p:nvPr>
            <p:ph type="title"/>
          </p:nvPr>
        </p:nvSpPr>
        <p:spPr>
          <a:xfrm>
            <a:off x="677333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3200"/>
              <a:t>Project Burndown chart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type="title"/>
          </p:nvPr>
        </p:nvSpPr>
        <p:spPr>
          <a:xfrm>
            <a:off x="677333" y="609600"/>
            <a:ext cx="8596800" cy="13208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r>
              <a:rPr b="0" i="0" lang="en-US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Final Deliverables</a:t>
            </a:r>
          </a:p>
        </p:txBody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677333" y="1557687"/>
            <a:ext cx="8596800" cy="3880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9998"/>
              <a:buFont typeface="Noto Sans Symbols"/>
              <a:buChar char="▶"/>
            </a:pPr>
            <a:r>
              <a:rPr b="0" i="0" lang="en-US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Registry Page for Student and Teacher</a:t>
            </a:r>
          </a:p>
          <a:p>
            <a:pPr indent="-342900" lvl="0" marL="3429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7"/>
              <a:buFont typeface="Noto Sans Symbols"/>
              <a:buChar char="▶"/>
            </a:pPr>
            <a:r>
              <a:rPr b="0" i="0" lang="en-US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Login for Owner, Student and Teacher</a:t>
            </a:r>
          </a:p>
          <a:p>
            <a:pPr indent="-1" lvl="0" rtl="0">
              <a:spcBef>
                <a:spcPts val="0"/>
              </a:spcBef>
              <a:buClr>
                <a:schemeClr val="accent1"/>
              </a:buClr>
              <a:buSzPct val="79998"/>
              <a:buFont typeface="Noto Sans Symbols"/>
              <a:buChar char="▶"/>
            </a:pPr>
            <a:r>
              <a:rPr lang="en-US"/>
              <a:t>Owner Permission page</a:t>
            </a:r>
          </a:p>
          <a:p>
            <a:pPr indent="0" lvl="0" rtl="0">
              <a:spcBef>
                <a:spcPts val="0"/>
              </a:spcBef>
              <a:buClr>
                <a:schemeClr val="accent1"/>
              </a:buClr>
              <a:buSzPct val="79998"/>
              <a:buFont typeface="Noto Sans Symbols"/>
              <a:buChar char="▶"/>
            </a:pPr>
            <a:r>
              <a:rPr lang="en-US"/>
              <a:t>Contract page</a:t>
            </a:r>
          </a:p>
          <a:p>
            <a:pPr indent="0" lvl="0" rtl="0">
              <a:spcBef>
                <a:spcPts val="0"/>
              </a:spcBef>
              <a:buClr>
                <a:schemeClr val="accent1"/>
              </a:buClr>
              <a:buSzPct val="79998"/>
              <a:buFont typeface="Noto Sans Symbols"/>
              <a:buChar char="▶"/>
            </a:pPr>
            <a:r>
              <a:rPr lang="en-US"/>
              <a:t>Enrollment page</a:t>
            </a:r>
          </a:p>
          <a:p>
            <a:pPr indent="0" lvl="0" rtl="0">
              <a:spcBef>
                <a:spcPts val="0"/>
              </a:spcBef>
              <a:buClr>
                <a:schemeClr val="accent1"/>
              </a:buClr>
              <a:buSzPct val="79998"/>
              <a:buFont typeface="Noto Sans Symbols"/>
              <a:buChar char="▶"/>
            </a:pPr>
            <a:r>
              <a:rPr lang="en-US"/>
              <a:t>Owner Scheduling page</a:t>
            </a:r>
          </a:p>
          <a:p>
            <a:pPr indent="-342900" lvl="0" marL="3429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8"/>
              <a:buFont typeface="Noto Sans Symbols"/>
              <a:buChar char="▶"/>
            </a:pPr>
            <a:r>
              <a:rPr b="0" i="0" lang="en-US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Based on Bootstrap UI</a:t>
            </a:r>
          </a:p>
          <a:p>
            <a:pPr indent="-342900" lvl="0" marL="3429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8"/>
              <a:buFont typeface="Noto Sans Symbols"/>
              <a:buChar char="▶"/>
            </a:pPr>
            <a:r>
              <a:rPr lang="en-US"/>
              <a:t>Web hosting</a:t>
            </a:r>
          </a:p>
          <a:p>
            <a:pPr indent="-342900" lvl="0" marL="3429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8"/>
              <a:buFont typeface="Noto Sans Symbols"/>
              <a:buChar char="▶"/>
            </a:pPr>
            <a:r>
              <a:rPr lang="en-US"/>
              <a:t>Email Server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>
            <p:ph type="title"/>
          </p:nvPr>
        </p:nvSpPr>
        <p:spPr>
          <a:xfrm>
            <a:off x="653666" y="701800"/>
            <a:ext cx="7730100" cy="545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rIns="121900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Proxima Nova"/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Music School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>
            <p:ph type="title"/>
          </p:nvPr>
        </p:nvSpPr>
        <p:spPr>
          <a:xfrm>
            <a:off x="653666" y="701800"/>
            <a:ext cx="7730099" cy="5454298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rIns="121900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Proxima Nova"/>
              <a:buNone/>
            </a:pPr>
            <a:r>
              <a:rPr b="0" i="0" lang="en-US" sz="64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Questions?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/>
          <p:nvPr>
            <p:ph type="title"/>
          </p:nvPr>
        </p:nvSpPr>
        <p:spPr>
          <a:xfrm>
            <a:off x="653674" y="701800"/>
            <a:ext cx="10710300" cy="5454298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rIns="121900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Proxima Nova"/>
              <a:buNone/>
            </a:pPr>
            <a:r>
              <a:rPr b="0" i="0" lang="en-US" sz="64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Thank you </a:t>
            </a:r>
          </a:p>
          <a:p>
            <a:pPr indent="457200" lvl="0" marL="5486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Proxima Nova"/>
              <a:buNone/>
            </a:pPr>
            <a:r>
              <a:rPr b="0" i="0" lang="en-US" sz="64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- </a:t>
            </a:r>
            <a:r>
              <a:rPr b="0" i="0" lang="en-US" sz="64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Group 63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415600" y="593366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32313"/>
              </a:buClr>
              <a:buSzPct val="25000"/>
              <a:buFont typeface="Trebuchet MS"/>
              <a:buNone/>
            </a:pPr>
            <a:r>
              <a:rPr lang="en-US" sz="3000"/>
              <a:t>Group 63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415600" y="1536633"/>
            <a:ext cx="11360700" cy="4555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45833"/>
              <a:buFont typeface="Arial"/>
              <a:buNone/>
            </a:pPr>
            <a:r>
              <a:rPr b="1" lang="en-US"/>
              <a:t>Christopher Yin </a:t>
            </a:r>
            <a:r>
              <a:rPr lang="en-US"/>
              <a:t>- ISStudent - Documentation, Testing</a:t>
            </a:r>
          </a:p>
          <a:p>
            <a:pPr lvl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45833"/>
              <a:buFont typeface="Arial"/>
              <a:buNone/>
            </a:pPr>
            <a:r>
              <a:rPr b="1" lang="en-US"/>
              <a:t>Tae Lim Son </a:t>
            </a:r>
            <a:r>
              <a:rPr lang="en-US"/>
              <a:t>- CSStudent - Designing, Debugging, Coding</a:t>
            </a:r>
          </a:p>
          <a:p>
            <a:pPr lvl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45833"/>
              <a:buFont typeface="Arial"/>
              <a:buNone/>
            </a:pPr>
            <a:r>
              <a:rPr b="1" lang="en-US"/>
              <a:t>Minsu Kim </a:t>
            </a:r>
            <a:r>
              <a:rPr lang="en-US"/>
              <a:t>- CSStudent - Coding, Database</a:t>
            </a:r>
          </a:p>
          <a:p>
            <a:pPr lvl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45833"/>
              <a:buFont typeface="Arial"/>
              <a:buNone/>
            </a:pPr>
            <a:r>
              <a:rPr b="1" lang="en-US"/>
              <a:t>Soohyun Choi </a:t>
            </a:r>
            <a:r>
              <a:rPr lang="en-US"/>
              <a:t>- CSStudent - Coding Web, Database</a:t>
            </a:r>
          </a:p>
          <a:p>
            <a:pPr lvl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45833"/>
              <a:buFont typeface="Arial"/>
              <a:buNone/>
            </a:pPr>
            <a:r>
              <a:rPr b="1" lang="en-US"/>
              <a:t>Connor</a:t>
            </a:r>
            <a:r>
              <a:rPr lang="en-US"/>
              <a:t> - CSStudent - Web hosting</a:t>
            </a:r>
          </a:p>
          <a:p>
            <a:pPr lvl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45833"/>
              <a:buFont typeface="Arial"/>
              <a:buNone/>
            </a:pPr>
            <a:r>
              <a:rPr b="1" lang="en-US"/>
              <a:t>Jordan</a:t>
            </a:r>
            <a:r>
              <a:rPr lang="en-US"/>
              <a:t> – CSStudent – Assisting</a:t>
            </a: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Proxima Nova"/>
              <a:buNone/>
            </a:pPr>
            <a:r>
              <a:t/>
            </a:r>
            <a:endParaRPr/>
          </a:p>
        </p:txBody>
      </p:sp>
      <p:pic>
        <p:nvPicPr>
          <p:cNvPr id="74" name="Shape 7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54199" y="0"/>
            <a:ext cx="2446897" cy="137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415600" y="593366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32313"/>
              </a:buClr>
              <a:buSzPct val="25000"/>
              <a:buFont typeface="Trebuchet MS"/>
              <a:buNone/>
            </a:pPr>
            <a:r>
              <a:rPr b="0" i="0" lang="en-US" sz="30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introduce &amp; summary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415600" y="1536633"/>
            <a:ext cx="11360700" cy="4555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899" lvl="0" marL="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59999"/>
              <a:buFont typeface="Noto Sans Symbols"/>
              <a:buChar char="●"/>
            </a:pPr>
            <a:r>
              <a:rPr lang="en-US"/>
              <a:t>Manage the student’s scheduling easier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899" lvl="0" marL="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59999"/>
              <a:buFont typeface="Noto Sans Symbols"/>
              <a:buChar char="●"/>
            </a:pPr>
            <a:r>
              <a:rPr lang="en-US"/>
              <a:t>Owner can control teachers and students personal information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chemeClr val="accent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  <a:p>
            <a:pPr indent="-342899" lvl="0" marL="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59999"/>
              <a:buFont typeface="Noto Sans Symbols"/>
              <a:buChar char="●"/>
            </a:pPr>
            <a:r>
              <a:rPr lang="en-US"/>
              <a:t>Promoting to potential student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chemeClr val="accent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  <a:p>
            <a:pPr lv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415600" y="593366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r>
              <a:rPr b="0" i="0" lang="en-US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Flowchart of </a:t>
            </a:r>
            <a:r>
              <a:rPr lang="en-US" sz="36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P</a:t>
            </a:r>
            <a:r>
              <a:rPr b="0" i="0" lang="en-US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roject</a:t>
            </a:r>
          </a:p>
        </p:txBody>
      </p:sp>
      <p:grpSp>
        <p:nvGrpSpPr>
          <p:cNvPr id="86" name="Shape 86"/>
          <p:cNvGrpSpPr/>
          <p:nvPr/>
        </p:nvGrpSpPr>
        <p:grpSpPr>
          <a:xfrm>
            <a:off x="1272271" y="1972371"/>
            <a:ext cx="10294118" cy="3394706"/>
            <a:chOff x="0" y="0"/>
            <a:chExt cx="7427214" cy="3394706"/>
          </a:xfrm>
        </p:grpSpPr>
        <p:sp>
          <p:nvSpPr>
            <p:cNvPr id="87" name="Shape 87"/>
            <p:cNvSpPr/>
            <p:nvPr/>
          </p:nvSpPr>
          <p:spPr>
            <a:xfrm>
              <a:off x="0" y="1018412"/>
              <a:ext cx="7427214" cy="1357881"/>
            </a:xfrm>
            <a:prstGeom prst="notchedRightArrow">
              <a:avLst>
                <a:gd fmla="val 50000" name="adj1"/>
                <a:gd fmla="val 50000" name="adj2"/>
              </a:avLst>
            </a:prstGeom>
            <a:solidFill>
              <a:srgbClr val="F6D2CB"/>
            </a:solidFill>
            <a:ln>
              <a:noFill/>
            </a:ln>
            <a:effectLst>
              <a:outerShdw blurRad="38100" rotWithShape="0" dir="5400000" dist="25400">
                <a:srgbClr val="000000">
                  <a:alpha val="34117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Shape 88"/>
            <p:cNvSpPr/>
            <p:nvPr/>
          </p:nvSpPr>
          <p:spPr>
            <a:xfrm>
              <a:off x="2937" y="0"/>
              <a:ext cx="1284346" cy="13578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Shape 89"/>
            <p:cNvSpPr txBox="1"/>
            <p:nvPr/>
          </p:nvSpPr>
          <p:spPr>
            <a:xfrm>
              <a:off x="2942" y="667878"/>
              <a:ext cx="1038600" cy="69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1" anchor="b" bIns="113775" lIns="113775" rIns="113775" tIns="113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User Stories</a:t>
              </a:r>
            </a:p>
            <a:p>
              <a:pPr indent="0" lvl="0" marL="0" marR="0" rtl="0" algn="ctr">
                <a:lnSpc>
                  <a:spcPct val="90000"/>
                </a:lnSpc>
                <a:spcBef>
                  <a:spcPts val="56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Week </a:t>
              </a:r>
              <a:r>
                <a:rPr lang="en-US" sz="1200">
                  <a:solidFill>
                    <a:schemeClr val="dk1"/>
                  </a:solidFill>
                </a:rPr>
                <a:t>3</a:t>
              </a:r>
            </a:p>
          </p:txBody>
        </p:sp>
        <p:sp>
          <p:nvSpPr>
            <p:cNvPr id="90" name="Shape 90"/>
            <p:cNvSpPr/>
            <p:nvPr/>
          </p:nvSpPr>
          <p:spPr>
            <a:xfrm>
              <a:off x="365418" y="1527619"/>
              <a:ext cx="339600" cy="339600"/>
            </a:xfrm>
            <a:prstGeom prst="ellipse">
              <a:avLst/>
            </a:prstGeom>
            <a:gradFill>
              <a:gsLst>
                <a:gs pos="0">
                  <a:srgbClr val="E8713E"/>
                </a:gs>
                <a:gs pos="78000">
                  <a:srgbClr val="D25D12"/>
                </a:gs>
                <a:gs pos="100000">
                  <a:srgbClr val="D25D12"/>
                </a:gs>
              </a:gsLst>
              <a:lin ang="5400000" scaled="0"/>
            </a:gradFill>
            <a:ln>
              <a:noFill/>
            </a:ln>
            <a:effectLst>
              <a:outerShdw blurRad="38100" rotWithShape="0" dir="5400000" dist="25400">
                <a:srgbClr val="000000">
                  <a:alpha val="34117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Shape 91"/>
            <p:cNvSpPr/>
            <p:nvPr/>
          </p:nvSpPr>
          <p:spPr>
            <a:xfrm>
              <a:off x="1351504" y="2036825"/>
              <a:ext cx="1284346" cy="13578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Shape 92"/>
            <p:cNvSpPr txBox="1"/>
            <p:nvPr/>
          </p:nvSpPr>
          <p:spPr>
            <a:xfrm>
              <a:off x="1926490" y="667878"/>
              <a:ext cx="904200" cy="61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1" anchor="t" bIns="113775" lIns="113775" rIns="113775" tIns="113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Release 1</a:t>
              </a:r>
            </a:p>
            <a:p>
              <a:pPr indent="0" lvl="0" marL="0" marR="0" rtl="0" algn="ctr">
                <a:lnSpc>
                  <a:spcPct val="90000"/>
                </a:lnSpc>
                <a:spcBef>
                  <a:spcPts val="56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Week </a:t>
              </a:r>
              <a:r>
                <a:rPr lang="en-US" sz="1200">
                  <a:solidFill>
                    <a:schemeClr val="dk1"/>
                  </a:solidFill>
                </a:rPr>
                <a:t>5</a:t>
              </a:r>
            </a:p>
          </p:txBody>
        </p:sp>
        <p:sp>
          <p:nvSpPr>
            <p:cNvPr id="93" name="Shape 93"/>
            <p:cNvSpPr/>
            <p:nvPr/>
          </p:nvSpPr>
          <p:spPr>
            <a:xfrm>
              <a:off x="2208789" y="1527619"/>
              <a:ext cx="339600" cy="339600"/>
            </a:xfrm>
            <a:prstGeom prst="ellipse">
              <a:avLst/>
            </a:prstGeom>
            <a:gradFill>
              <a:gsLst>
                <a:gs pos="0">
                  <a:srgbClr val="DE633D"/>
                </a:gs>
                <a:gs pos="78000">
                  <a:srgbClr val="C94D14"/>
                </a:gs>
                <a:gs pos="100000">
                  <a:srgbClr val="C94D14"/>
                </a:gs>
              </a:gsLst>
              <a:lin ang="5400000" scaled="0"/>
            </a:gradFill>
            <a:ln>
              <a:noFill/>
            </a:ln>
            <a:effectLst>
              <a:outerShdw blurRad="38100" rotWithShape="0" dir="5400000" dist="25400">
                <a:srgbClr val="000000">
                  <a:alpha val="34117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Shape 94"/>
            <p:cNvSpPr/>
            <p:nvPr/>
          </p:nvSpPr>
          <p:spPr>
            <a:xfrm>
              <a:off x="2700071" y="0"/>
              <a:ext cx="1284346" cy="13578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Shape 95"/>
            <p:cNvSpPr txBox="1"/>
            <p:nvPr/>
          </p:nvSpPr>
          <p:spPr>
            <a:xfrm>
              <a:off x="2769194" y="2112903"/>
              <a:ext cx="1160400" cy="61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1" anchor="b" bIns="113775" lIns="113775" rIns="113775" tIns="113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Peer Review 1</a:t>
              </a:r>
            </a:p>
            <a:p>
              <a:pPr indent="0" lvl="0" marL="0" marR="0" rtl="0" algn="ctr">
                <a:lnSpc>
                  <a:spcPct val="90000"/>
                </a:lnSpc>
                <a:spcBef>
                  <a:spcPts val="56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Week </a:t>
              </a:r>
              <a:r>
                <a:rPr lang="en-US" sz="1200">
                  <a:solidFill>
                    <a:schemeClr val="dk1"/>
                  </a:solidFill>
                </a:rPr>
                <a:t>7</a:t>
              </a:r>
            </a:p>
          </p:txBody>
        </p:sp>
        <p:sp>
          <p:nvSpPr>
            <p:cNvPr id="96" name="Shape 96"/>
            <p:cNvSpPr/>
            <p:nvPr/>
          </p:nvSpPr>
          <p:spPr>
            <a:xfrm>
              <a:off x="3172508" y="1527619"/>
              <a:ext cx="339600" cy="339600"/>
            </a:xfrm>
            <a:prstGeom prst="ellipse">
              <a:avLst/>
            </a:prstGeom>
            <a:gradFill>
              <a:gsLst>
                <a:gs pos="0">
                  <a:srgbClr val="D7583D"/>
                </a:gs>
                <a:gs pos="78000">
                  <a:srgbClr val="C24014"/>
                </a:gs>
                <a:gs pos="100000">
                  <a:srgbClr val="C24014"/>
                </a:gs>
              </a:gsLst>
              <a:lin ang="5400000" scaled="0"/>
            </a:gradFill>
            <a:ln>
              <a:noFill/>
            </a:ln>
            <a:effectLst>
              <a:outerShdw blurRad="38100" rotWithShape="0" dir="5400000" dist="25400">
                <a:srgbClr val="000000">
                  <a:alpha val="34117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Shape 97"/>
            <p:cNvSpPr/>
            <p:nvPr/>
          </p:nvSpPr>
          <p:spPr>
            <a:xfrm>
              <a:off x="4048637" y="2036825"/>
              <a:ext cx="1284346" cy="13578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Shape 98"/>
            <p:cNvSpPr txBox="1"/>
            <p:nvPr/>
          </p:nvSpPr>
          <p:spPr>
            <a:xfrm>
              <a:off x="5063304" y="2036978"/>
              <a:ext cx="1124400" cy="61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1" anchor="t" bIns="113775" lIns="113775" rIns="113775" tIns="113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Peer Review 2</a:t>
              </a:r>
            </a:p>
            <a:p>
              <a:pPr indent="0" lvl="0" marL="0" marR="0" rtl="0" algn="ctr">
                <a:lnSpc>
                  <a:spcPct val="90000"/>
                </a:lnSpc>
                <a:spcBef>
                  <a:spcPts val="56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Week </a:t>
              </a:r>
              <a:r>
                <a:rPr lang="en-US" sz="1200">
                  <a:solidFill>
                    <a:schemeClr val="dk1"/>
                  </a:solidFill>
                </a:rPr>
                <a:t>11</a:t>
              </a:r>
            </a:p>
          </p:txBody>
        </p:sp>
        <p:sp>
          <p:nvSpPr>
            <p:cNvPr id="99" name="Shape 99"/>
            <p:cNvSpPr/>
            <p:nvPr/>
          </p:nvSpPr>
          <p:spPr>
            <a:xfrm>
              <a:off x="5455708" y="1527619"/>
              <a:ext cx="339600" cy="339600"/>
            </a:xfrm>
            <a:prstGeom prst="ellipse">
              <a:avLst/>
            </a:prstGeom>
            <a:gradFill>
              <a:gsLst>
                <a:gs pos="0">
                  <a:srgbClr val="CD4E3D"/>
                </a:gs>
                <a:gs pos="78000">
                  <a:srgbClr val="B93315"/>
                </a:gs>
                <a:gs pos="100000">
                  <a:srgbClr val="B93315"/>
                </a:gs>
              </a:gsLst>
              <a:lin ang="5400000" scaled="0"/>
            </a:gradFill>
            <a:ln>
              <a:noFill/>
            </a:ln>
            <a:effectLst>
              <a:outerShdw blurRad="38100" rotWithShape="0" dir="5400000" dist="25400">
                <a:srgbClr val="000000">
                  <a:alpha val="34117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Shape 100"/>
            <p:cNvSpPr/>
            <p:nvPr/>
          </p:nvSpPr>
          <p:spPr>
            <a:xfrm>
              <a:off x="5397205" y="0"/>
              <a:ext cx="1284346" cy="13578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Shape 101"/>
            <p:cNvSpPr txBox="1"/>
            <p:nvPr/>
          </p:nvSpPr>
          <p:spPr>
            <a:xfrm>
              <a:off x="5837114" y="707326"/>
              <a:ext cx="1284300" cy="69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1" anchor="b" bIns="113775" lIns="113775" rIns="113775" tIns="113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600">
                  <a:solidFill>
                    <a:schemeClr val="dk1"/>
                  </a:solidFill>
                </a:rPr>
                <a:t>Current Product</a:t>
              </a:r>
            </a:p>
            <a:p>
              <a:pPr indent="0" lvl="0" marL="0" marR="0" rtl="0" algn="ctr">
                <a:lnSpc>
                  <a:spcPct val="90000"/>
                </a:lnSpc>
                <a:spcBef>
                  <a:spcPts val="56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Week 13</a:t>
              </a:r>
            </a:p>
          </p:txBody>
        </p:sp>
        <p:sp>
          <p:nvSpPr>
            <p:cNvPr id="102" name="Shape 102"/>
            <p:cNvSpPr/>
            <p:nvPr/>
          </p:nvSpPr>
          <p:spPr>
            <a:xfrm>
              <a:off x="6309470" y="1527619"/>
              <a:ext cx="339600" cy="339600"/>
            </a:xfrm>
            <a:prstGeom prst="ellipse">
              <a:avLst/>
            </a:prstGeom>
            <a:gradFill>
              <a:gsLst>
                <a:gs pos="0">
                  <a:srgbClr val="C6483D"/>
                </a:gs>
                <a:gs pos="78000">
                  <a:srgbClr val="B12915"/>
                </a:gs>
                <a:gs pos="100000">
                  <a:srgbClr val="B12915"/>
                </a:gs>
              </a:gsLst>
              <a:lin ang="5400000" scaled="0"/>
            </a:gradFill>
            <a:ln>
              <a:noFill/>
            </a:ln>
            <a:effectLst>
              <a:outerShdw blurRad="38100" rotWithShape="0" dir="5400000" dist="25400">
                <a:srgbClr val="000000">
                  <a:alpha val="34117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3" name="Shape 103"/>
          <p:cNvSpPr/>
          <p:nvPr/>
        </p:nvSpPr>
        <p:spPr>
          <a:xfrm>
            <a:off x="7153053" y="3499990"/>
            <a:ext cx="470400" cy="339600"/>
          </a:xfrm>
          <a:prstGeom prst="ellipse">
            <a:avLst/>
          </a:prstGeom>
          <a:gradFill>
            <a:gsLst>
              <a:gs pos="0">
                <a:srgbClr val="DE633D"/>
              </a:gs>
              <a:gs pos="78000">
                <a:srgbClr val="C94D14"/>
              </a:gs>
              <a:gs pos="100000">
                <a:srgbClr val="C94D14"/>
              </a:gs>
            </a:gsLst>
            <a:lin ang="5400012" scaled="0"/>
          </a:gradFill>
          <a:ln>
            <a:noFill/>
          </a:ln>
          <a:effectLst>
            <a:outerShdw blurRad="38100" rotWithShape="0" dir="5400000" dist="25400">
              <a:srgbClr val="000000">
                <a:alpha val="34120"/>
              </a:srgbClr>
            </a:outerShdw>
          </a:effectLst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Shape 104"/>
          <p:cNvSpPr txBox="1"/>
          <p:nvPr/>
        </p:nvSpPr>
        <p:spPr>
          <a:xfrm>
            <a:off x="6498150" y="2624598"/>
            <a:ext cx="1780200" cy="763500"/>
          </a:xfrm>
          <a:prstGeom prst="rect">
            <a:avLst/>
          </a:prstGeom>
          <a:noFill/>
          <a:ln>
            <a:noFill/>
          </a:ln>
        </p:spPr>
        <p:txBody>
          <a:bodyPr anchorCtr="1" anchor="t" bIns="113775" lIns="113775" rIns="113775" tIns="1137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Release </a:t>
            </a:r>
            <a:r>
              <a:rPr lang="en-US" sz="1600">
                <a:solidFill>
                  <a:schemeClr val="dk1"/>
                </a:solidFill>
              </a:rPr>
              <a:t>2</a:t>
            </a:r>
          </a:p>
          <a:p>
            <a:pPr indent="0" lvl="0" marL="0" marR="0" rtl="0" algn="ctr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Week </a:t>
            </a:r>
            <a:r>
              <a:rPr lang="en-US" sz="1200">
                <a:solidFill>
                  <a:schemeClr val="dk1"/>
                </a:solidFill>
              </a:rPr>
              <a:t>9</a:t>
            </a:r>
          </a:p>
        </p:txBody>
      </p:sp>
      <p:sp>
        <p:nvSpPr>
          <p:cNvPr id="105" name="Shape 105"/>
          <p:cNvSpPr/>
          <p:nvPr/>
        </p:nvSpPr>
        <p:spPr>
          <a:xfrm>
            <a:off x="3038253" y="3499990"/>
            <a:ext cx="470699" cy="339600"/>
          </a:xfrm>
          <a:prstGeom prst="ellipse">
            <a:avLst/>
          </a:prstGeom>
          <a:gradFill>
            <a:gsLst>
              <a:gs pos="0">
                <a:srgbClr val="DE633D"/>
              </a:gs>
              <a:gs pos="78000">
                <a:srgbClr val="C94D14"/>
              </a:gs>
              <a:gs pos="100000">
                <a:srgbClr val="C94D14"/>
              </a:gs>
            </a:gsLst>
            <a:lin ang="5400012" scaled="0"/>
          </a:gradFill>
          <a:ln>
            <a:noFill/>
          </a:ln>
          <a:effectLst>
            <a:outerShdw blurRad="38100" rotWithShape="0" dir="5400000" dist="25400">
              <a:srgbClr val="000000">
                <a:alpha val="34120"/>
              </a:srgbClr>
            </a:outerShdw>
          </a:effectLst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Shape 106"/>
          <p:cNvSpPr txBox="1"/>
          <p:nvPr/>
        </p:nvSpPr>
        <p:spPr>
          <a:xfrm>
            <a:off x="2715649" y="4009275"/>
            <a:ext cx="1253100" cy="1357800"/>
          </a:xfrm>
          <a:prstGeom prst="rect">
            <a:avLst/>
          </a:prstGeom>
          <a:noFill/>
          <a:ln>
            <a:noFill/>
          </a:ln>
        </p:spPr>
        <p:txBody>
          <a:bodyPr anchorCtr="1" anchor="t" bIns="113775" lIns="113775" rIns="113775" tIns="1137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600">
                <a:solidFill>
                  <a:schemeClr val="dk1"/>
                </a:solidFill>
              </a:rPr>
              <a:t>Designing</a:t>
            </a:r>
          </a:p>
          <a:p>
            <a:pPr indent="0" lvl="0" marL="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Week </a:t>
            </a:r>
            <a:r>
              <a:rPr lang="en-US" sz="1200">
                <a:solidFill>
                  <a:schemeClr val="dk1"/>
                </a:solidFill>
              </a:rPr>
              <a:t>4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415600" y="593366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32313"/>
              </a:buClr>
              <a:buSzPct val="25000"/>
              <a:buFont typeface="Trebuchet MS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Music School Architecture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32313"/>
              </a:buClr>
              <a:buSzPct val="25000"/>
              <a:buFont typeface="Trebuchet MS"/>
              <a:buNone/>
            </a:pPr>
            <a:r>
              <a:t/>
            </a:r>
            <a:endParaRPr b="1" i="0" sz="3700" u="none" cap="none" strike="noStrike">
              <a:solidFill>
                <a:srgbClr val="93231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415600" y="1536633"/>
            <a:ext cx="11360700" cy="4555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Proxima Nova"/>
              <a:buChar char="●"/>
            </a:pPr>
            <a:r>
              <a:rPr b="0" i="0" lang="en-US" sz="2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PHP</a:t>
            </a:r>
          </a:p>
          <a:p>
            <a:pPr indent="-228600" lvl="0" marL="457200" rtl="0"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Proxima Nova"/>
              <a:buChar char="●"/>
            </a:pPr>
            <a:r>
              <a:rPr lang="en-US"/>
              <a:t>HTML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Proxima Nova"/>
              <a:buChar char="●"/>
            </a:pPr>
            <a:r>
              <a:rPr b="0" i="0" lang="en-US" sz="2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JQuery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Proxima Nova"/>
              <a:buChar char="●"/>
            </a:pPr>
            <a:r>
              <a:rPr b="0" i="0" lang="en-US" sz="2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Database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Proxima Nova"/>
              <a:buChar char="●"/>
            </a:pPr>
            <a:r>
              <a:rPr b="0" i="0" lang="en-US" sz="2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Bootstrap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Proxima Nova"/>
              <a:buChar char="●"/>
            </a:pPr>
            <a:r>
              <a:rPr b="0" i="0" lang="en-US" sz="2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CSS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Proxima Nova"/>
              <a:buChar char="●"/>
            </a:pPr>
            <a:r>
              <a:rPr b="0" i="0" lang="en-US" sz="2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JavaScript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Proxima Nova"/>
              <a:buChar char="●"/>
            </a:pPr>
            <a:r>
              <a:rPr lang="en-US"/>
              <a:t>JSon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415600" y="593366"/>
            <a:ext cx="113607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Web, Music School</a:t>
            </a:r>
          </a:p>
        </p:txBody>
      </p:sp>
      <p:pic>
        <p:nvPicPr>
          <p:cNvPr id="118" name="Shape 1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574" y="1356874"/>
            <a:ext cx="10916450" cy="5362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415600" y="593366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32313"/>
              </a:buClr>
              <a:buSzPct val="25000"/>
              <a:buFont typeface="Trebuchet MS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Project Goals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32313"/>
              </a:buClr>
              <a:buSzPct val="25000"/>
              <a:buFont typeface="Trebuchet MS"/>
              <a:buNone/>
            </a:pPr>
            <a:r>
              <a:t/>
            </a:r>
            <a:endParaRPr b="0" i="0" sz="3000" u="none" cap="none" strike="noStrik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415600" y="1536633"/>
            <a:ext cx="11360700" cy="4555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403861" lvl="0" marL="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Proxima Nova"/>
              <a:buChar char="●"/>
            </a:pPr>
            <a:r>
              <a:rPr lang="en-US"/>
              <a:t>Release 1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 </a:t>
            </a:r>
            <a:r>
              <a:rPr lang="en-US"/>
              <a:t>Register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 Log in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 Personal Profile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 Privilege Control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 Contract</a:t>
            </a:r>
          </a:p>
          <a:p>
            <a:pPr lv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415600" y="593366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32313"/>
              </a:buClr>
              <a:buSzPct val="25000"/>
              <a:buFont typeface="Trebuchet MS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Project Goals</a:t>
            </a:r>
          </a:p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403861" lvl="0" marL="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Proxima Nova"/>
              <a:buChar char="●"/>
            </a:pPr>
            <a:r>
              <a:rPr lang="en-US"/>
              <a:t>Release 2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</a:t>
            </a:r>
            <a:r>
              <a:rPr b="1" lang="en-US"/>
              <a:t> </a:t>
            </a:r>
            <a:r>
              <a:rPr lang="en-US"/>
              <a:t>Time Submission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 Lesson Enrolment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en-US"/>
              <a:t>Owner’s Contact Detail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 Teacher management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 Record Student Data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 Record Teacher Data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 Hire Instrument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 Personal schedule</a:t>
            </a:r>
          </a:p>
          <a:p>
            <a:pPr lv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677333" y="609600"/>
            <a:ext cx="8596800" cy="1320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r>
              <a:rPr b="1" i="0" lang="en-US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actual progress</a:t>
            </a:r>
          </a:p>
        </p:txBody>
      </p:sp>
      <p:sp>
        <p:nvSpPr>
          <p:cNvPr id="136" name="Shape 136"/>
          <p:cNvSpPr/>
          <p:nvPr/>
        </p:nvSpPr>
        <p:spPr>
          <a:xfrm>
            <a:off x="3004575" y="2127050"/>
            <a:ext cx="257399" cy="257399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7" name="Shape 137"/>
          <p:cNvGrpSpPr/>
          <p:nvPr/>
        </p:nvGrpSpPr>
        <p:grpSpPr>
          <a:xfrm>
            <a:off x="1108515" y="1512278"/>
            <a:ext cx="8689296" cy="4837856"/>
            <a:chOff x="475" y="864"/>
            <a:chExt cx="5472" cy="3046"/>
          </a:xfrm>
        </p:grpSpPr>
        <p:sp>
          <p:nvSpPr>
            <p:cNvPr id="138" name="Shape 138"/>
            <p:cNvSpPr/>
            <p:nvPr/>
          </p:nvSpPr>
          <p:spPr>
            <a:xfrm>
              <a:off x="475" y="868"/>
              <a:ext cx="900" cy="2699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0000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639750" lIns="136525" rIns="136525" tIns="6397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3F3F3"/>
                </a:buClr>
                <a:buSzPct val="25000"/>
                <a:buFont typeface="Trebuchet MS"/>
                <a:buNone/>
              </a:pPr>
              <a:r>
                <a:rPr b="0" i="0" lang="en-US" sz="1400" u="none" cap="none" strike="noStrike">
                  <a:solidFill>
                    <a:srgbClr val="F3F3F3"/>
                  </a:solidFill>
                  <a:latin typeface="Arial"/>
                  <a:ea typeface="Arial"/>
                  <a:cs typeface="Arial"/>
                  <a:sym typeface="Arial"/>
                </a:rPr>
                <a:t>User Stories</a:t>
              </a:r>
            </a:p>
            <a:p>
              <a:pPr indent="0" lvl="0" marL="0" marR="0" rtl="0" algn="l">
                <a:lnSpc>
                  <a:spcPct val="100000"/>
                </a:lnSpc>
                <a:spcBef>
                  <a:spcPts val="1750"/>
                </a:spcBef>
                <a:spcAft>
                  <a:spcPts val="0"/>
                </a:spcAft>
                <a:buClr>
                  <a:srgbClr val="F3F3F3"/>
                </a:buClr>
                <a:buSzPct val="250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F3F3F3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Design </a:t>
              </a:r>
              <a:r>
                <a:rPr b="0" i="0" lang="en-US" sz="1400" u="none" cap="none" strike="noStrike">
                  <a:solidFill>
                    <a:srgbClr val="F3F3F3"/>
                  </a:solidFill>
                  <a:latin typeface="Arial"/>
                  <a:ea typeface="Arial"/>
                  <a:cs typeface="Arial"/>
                  <a:sym typeface="Arial"/>
                </a:rPr>
                <a:t>DB</a:t>
              </a:r>
            </a:p>
            <a:p>
              <a:pPr indent="0" lvl="0" marL="0" marR="0" rtl="0" algn="l">
                <a:lnSpc>
                  <a:spcPct val="100000"/>
                </a:lnSpc>
                <a:spcBef>
                  <a:spcPts val="1750"/>
                </a:spcBef>
                <a:spcAft>
                  <a:spcPts val="0"/>
                </a:spcAft>
                <a:buClr>
                  <a:srgbClr val="F3F3F3"/>
                </a:buClr>
                <a:buSzPct val="25000"/>
                <a:buFont typeface="Trebuchet MS"/>
                <a:buNone/>
              </a:pPr>
              <a:r>
                <a:rPr b="0" i="0" lang="en-US" sz="1400" u="none" cap="none" strike="noStrike">
                  <a:solidFill>
                    <a:srgbClr val="F3F3F3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Regi &amp; Login</a:t>
              </a:r>
            </a:p>
            <a:p>
              <a:pPr indent="0" lvl="0" marL="0" marR="0" rtl="0" algn="l">
                <a:lnSpc>
                  <a:spcPct val="100000"/>
                </a:lnSpc>
                <a:spcBef>
                  <a:spcPts val="1750"/>
                </a:spcBef>
                <a:spcAft>
                  <a:spcPts val="0"/>
                </a:spcAft>
                <a:buClr>
                  <a:srgbClr val="F3F3F3"/>
                </a:buClr>
                <a:buSzPct val="25000"/>
                <a:buFont typeface="Trebuchet MS"/>
                <a:buNone/>
              </a:pPr>
              <a:r>
                <a:rPr b="0" i="0" lang="en-US" sz="1400" u="none" cap="none" strike="noStrike">
                  <a:solidFill>
                    <a:srgbClr val="F3F3F3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Teacher Pg</a:t>
              </a:r>
            </a:p>
            <a:p>
              <a:pPr indent="0" lvl="0" marL="0" marR="0" rtl="0" algn="l">
                <a:lnSpc>
                  <a:spcPct val="100000"/>
                </a:lnSpc>
                <a:spcBef>
                  <a:spcPts val="1750"/>
                </a:spcBef>
                <a:spcAft>
                  <a:spcPts val="0"/>
                </a:spcAft>
                <a:buClr>
                  <a:srgbClr val="F3F3F3"/>
                </a:buClr>
                <a:buSzPct val="250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F3F3F3"/>
                  </a:solidFill>
                  <a:latin typeface="Arial"/>
                  <a:ea typeface="Arial"/>
                  <a:cs typeface="Arial"/>
                  <a:sym typeface="Arial"/>
                </a:rPr>
                <a:t>Student Pg</a:t>
              </a:r>
            </a:p>
            <a:p>
              <a:pPr indent="0" lvl="0" marL="0" marR="0" rtl="0" algn="l">
                <a:lnSpc>
                  <a:spcPct val="100000"/>
                </a:lnSpc>
                <a:spcBef>
                  <a:spcPts val="1750"/>
                </a:spcBef>
                <a:spcAft>
                  <a:spcPts val="0"/>
                </a:spcAft>
                <a:buClr>
                  <a:srgbClr val="F3F3F3"/>
                </a:buClr>
                <a:buSzPct val="25000"/>
                <a:buFont typeface="Trebuchet MS"/>
                <a:buNone/>
              </a:pPr>
              <a:r>
                <a:rPr b="0" i="0" lang="en-US" sz="1400" u="none" cap="none" strike="noStrike">
                  <a:solidFill>
                    <a:srgbClr val="F3F3F3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Owner Pg</a:t>
              </a:r>
            </a:p>
            <a:p>
              <a:pPr indent="0" lvl="0" marL="0" marR="0" rtl="0" algn="l">
                <a:lnSpc>
                  <a:spcPct val="100000"/>
                </a:lnSpc>
                <a:spcBef>
                  <a:spcPts val="1750"/>
                </a:spcBef>
                <a:spcAft>
                  <a:spcPts val="0"/>
                </a:spcAft>
                <a:buClr>
                  <a:srgbClr val="F3F3F3"/>
                </a:buClr>
                <a:buSzPct val="25000"/>
                <a:buFont typeface="Trebuchet MS"/>
                <a:buNone/>
              </a:pPr>
              <a:r>
                <a:rPr b="0" i="0" lang="en-US" sz="1400" u="none" cap="none" strike="noStrike">
                  <a:solidFill>
                    <a:srgbClr val="F3F3F3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Finalising</a:t>
              </a:r>
            </a:p>
            <a:p>
              <a:pPr indent="0" lvl="0" marL="0" marR="0" rtl="0" algn="l">
                <a:lnSpc>
                  <a:spcPct val="100000"/>
                </a:lnSpc>
                <a:spcBef>
                  <a:spcPts val="1750"/>
                </a:spcBef>
                <a:spcAft>
                  <a:spcPts val="0"/>
                </a:spcAft>
                <a:buClr>
                  <a:srgbClr val="F3F3F3"/>
                </a:buClr>
                <a:buSzPct val="25000"/>
                <a:buFont typeface="Trebuchet MS"/>
                <a:buNone/>
              </a:pPr>
              <a:r>
                <a:rPr b="0" i="0" lang="en-US" sz="1400" u="none" cap="none" strike="noStrike">
                  <a:solidFill>
                    <a:srgbClr val="F3F3F3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Presenting</a:t>
              </a:r>
            </a:p>
          </p:txBody>
        </p:sp>
        <p:sp>
          <p:nvSpPr>
            <p:cNvPr id="139" name="Shape 139"/>
            <p:cNvSpPr/>
            <p:nvPr/>
          </p:nvSpPr>
          <p:spPr>
            <a:xfrm>
              <a:off x="1243" y="868"/>
              <a:ext cx="3900" cy="2699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40" name="Shape 140"/>
            <p:cNvSpPr/>
            <p:nvPr/>
          </p:nvSpPr>
          <p:spPr>
            <a:xfrm>
              <a:off x="1577" y="868"/>
              <a:ext cx="298" cy="2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6025" lIns="92075" rIns="92075" tIns="460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B92B5"/>
                </a:buClr>
                <a:buSzPct val="25000"/>
                <a:buFont typeface="Trebuchet MS"/>
                <a:buNone/>
              </a:pPr>
              <a:r>
                <a:rPr b="1" i="0" lang="en-US" sz="1200" u="none" cap="none" strike="noStrike">
                  <a:solidFill>
                    <a:srgbClr val="6B92B5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W2</a:t>
              </a:r>
            </a:p>
          </p:txBody>
        </p:sp>
        <p:sp>
          <p:nvSpPr>
            <p:cNvPr id="141" name="Shape 141"/>
            <p:cNvSpPr/>
            <p:nvPr/>
          </p:nvSpPr>
          <p:spPr>
            <a:xfrm>
              <a:off x="1914" y="868"/>
              <a:ext cx="299" cy="2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6025" lIns="92075" rIns="92075" tIns="460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B92B5"/>
                </a:buClr>
                <a:buSzPct val="25000"/>
                <a:buFont typeface="Trebuchet MS"/>
                <a:buNone/>
              </a:pPr>
              <a:r>
                <a:rPr b="1" i="0" lang="en-US" sz="1200" u="none" cap="none" strike="noStrike">
                  <a:solidFill>
                    <a:srgbClr val="6B92B5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W3</a:t>
              </a:r>
            </a:p>
          </p:txBody>
        </p:sp>
        <p:sp>
          <p:nvSpPr>
            <p:cNvPr id="142" name="Shape 142"/>
            <p:cNvSpPr/>
            <p:nvPr/>
          </p:nvSpPr>
          <p:spPr>
            <a:xfrm>
              <a:off x="2251" y="868"/>
              <a:ext cx="298" cy="2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6025" lIns="92075" rIns="92075" tIns="460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B92B5"/>
                </a:buClr>
                <a:buSzPct val="25000"/>
                <a:buFont typeface="Trebuchet MS"/>
                <a:buNone/>
              </a:pPr>
              <a:r>
                <a:rPr b="1" i="0" lang="en-US" sz="1200" u="none" cap="none" strike="noStrike">
                  <a:solidFill>
                    <a:srgbClr val="6B92B5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W4</a:t>
              </a:r>
            </a:p>
          </p:txBody>
        </p:sp>
        <p:sp>
          <p:nvSpPr>
            <p:cNvPr id="143" name="Shape 143"/>
            <p:cNvSpPr/>
            <p:nvPr/>
          </p:nvSpPr>
          <p:spPr>
            <a:xfrm>
              <a:off x="2587" y="868"/>
              <a:ext cx="298" cy="2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6025" lIns="92075" rIns="92075" tIns="460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B92B5"/>
                </a:buClr>
                <a:buSzPct val="25000"/>
                <a:buFont typeface="Trebuchet MS"/>
                <a:buNone/>
              </a:pPr>
              <a:r>
                <a:rPr b="1" i="0" lang="en-US" sz="1200" u="none" cap="none" strike="noStrike">
                  <a:solidFill>
                    <a:srgbClr val="6B92B5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W5</a:t>
              </a:r>
            </a:p>
          </p:txBody>
        </p:sp>
        <p:sp>
          <p:nvSpPr>
            <p:cNvPr id="144" name="Shape 144"/>
            <p:cNvSpPr/>
            <p:nvPr/>
          </p:nvSpPr>
          <p:spPr>
            <a:xfrm>
              <a:off x="2920" y="868"/>
              <a:ext cx="298" cy="2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6025" lIns="92075" rIns="92075" tIns="460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B92B5"/>
                </a:buClr>
                <a:buSzPct val="25000"/>
                <a:buFont typeface="Trebuchet MS"/>
                <a:buNone/>
              </a:pPr>
              <a:r>
                <a:rPr b="1" i="0" lang="en-US" sz="1200" u="none" cap="none" strike="noStrike">
                  <a:solidFill>
                    <a:srgbClr val="6B92B5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W6</a:t>
              </a:r>
            </a:p>
          </p:txBody>
        </p:sp>
        <p:sp>
          <p:nvSpPr>
            <p:cNvPr id="145" name="Shape 145"/>
            <p:cNvSpPr/>
            <p:nvPr/>
          </p:nvSpPr>
          <p:spPr>
            <a:xfrm>
              <a:off x="3259" y="868"/>
              <a:ext cx="298" cy="2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6025" lIns="92075" rIns="92075" tIns="460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B92B5"/>
                </a:buClr>
                <a:buSzPct val="25000"/>
                <a:buFont typeface="Trebuchet MS"/>
                <a:buNone/>
              </a:pPr>
              <a:r>
                <a:rPr b="1" i="0" lang="en-US" sz="1200" u="none" cap="none" strike="noStrike">
                  <a:solidFill>
                    <a:srgbClr val="6B92B5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W7</a:t>
              </a:r>
            </a:p>
          </p:txBody>
        </p:sp>
        <p:sp>
          <p:nvSpPr>
            <p:cNvPr id="146" name="Shape 146"/>
            <p:cNvSpPr/>
            <p:nvPr/>
          </p:nvSpPr>
          <p:spPr>
            <a:xfrm>
              <a:off x="3595" y="868"/>
              <a:ext cx="298" cy="2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6025" lIns="92075" rIns="92075" tIns="460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B92B5"/>
                </a:buClr>
                <a:buSzPct val="25000"/>
                <a:buFont typeface="Trebuchet MS"/>
                <a:buNone/>
              </a:pPr>
              <a:r>
                <a:rPr b="1" i="0" lang="en-US" sz="1200" u="none" cap="none" strike="noStrike">
                  <a:solidFill>
                    <a:srgbClr val="6B92B5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W8</a:t>
              </a:r>
            </a:p>
          </p:txBody>
        </p:sp>
        <p:sp>
          <p:nvSpPr>
            <p:cNvPr id="147" name="Shape 147"/>
            <p:cNvSpPr/>
            <p:nvPr/>
          </p:nvSpPr>
          <p:spPr>
            <a:xfrm>
              <a:off x="3931" y="868"/>
              <a:ext cx="298" cy="2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6025" lIns="92075" rIns="92075" tIns="460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B92B5"/>
                </a:buClr>
                <a:buSzPct val="25000"/>
                <a:buFont typeface="Trebuchet MS"/>
                <a:buNone/>
              </a:pPr>
              <a:r>
                <a:rPr b="1" i="0" lang="en-US" sz="1200" u="none" cap="none" strike="noStrike">
                  <a:solidFill>
                    <a:srgbClr val="6B92B5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W9</a:t>
              </a:r>
            </a:p>
          </p:txBody>
        </p:sp>
        <p:sp>
          <p:nvSpPr>
            <p:cNvPr id="148" name="Shape 148"/>
            <p:cNvSpPr/>
            <p:nvPr/>
          </p:nvSpPr>
          <p:spPr>
            <a:xfrm>
              <a:off x="4265" y="868"/>
              <a:ext cx="298" cy="2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6025" lIns="92075" rIns="92075" tIns="460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B92B5"/>
                </a:buClr>
                <a:buSzPct val="25000"/>
                <a:buFont typeface="Trebuchet MS"/>
                <a:buNone/>
              </a:pPr>
              <a:r>
                <a:rPr b="1" i="0" lang="en-US" sz="1000" u="none" cap="none" strike="noStrike">
                  <a:solidFill>
                    <a:srgbClr val="6B92B5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W10</a:t>
              </a:r>
            </a:p>
          </p:txBody>
        </p:sp>
        <p:sp>
          <p:nvSpPr>
            <p:cNvPr id="149" name="Shape 149"/>
            <p:cNvSpPr/>
            <p:nvPr/>
          </p:nvSpPr>
          <p:spPr>
            <a:xfrm>
              <a:off x="4602" y="868"/>
              <a:ext cx="298" cy="2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6025" lIns="92075" rIns="92075" tIns="460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B92B5"/>
                </a:buClr>
                <a:buSzPct val="25000"/>
                <a:buFont typeface="Trebuchet MS"/>
                <a:buNone/>
              </a:pPr>
              <a:r>
                <a:rPr b="1" i="0" lang="en-US" sz="1000" u="none" cap="none" strike="noStrike">
                  <a:solidFill>
                    <a:srgbClr val="6B92B5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W11</a:t>
              </a:r>
            </a:p>
          </p:txBody>
        </p:sp>
        <p:sp>
          <p:nvSpPr>
            <p:cNvPr id="150" name="Shape 150"/>
            <p:cNvSpPr/>
            <p:nvPr/>
          </p:nvSpPr>
          <p:spPr>
            <a:xfrm>
              <a:off x="4938" y="868"/>
              <a:ext cx="298" cy="2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6025" lIns="92075" rIns="92075" tIns="460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B92B5"/>
                </a:buClr>
                <a:buSzPct val="25000"/>
                <a:buFont typeface="Trebuchet MS"/>
                <a:buNone/>
              </a:pPr>
              <a:r>
                <a:rPr b="1" i="0" lang="en-US" sz="1000" u="none" cap="none" strike="noStrike">
                  <a:solidFill>
                    <a:srgbClr val="6B92B5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W12</a:t>
              </a:r>
            </a:p>
          </p:txBody>
        </p:sp>
        <p:cxnSp>
          <p:nvCxnSpPr>
            <p:cNvPr id="151" name="Shape 151"/>
            <p:cNvCxnSpPr/>
            <p:nvPr/>
          </p:nvCxnSpPr>
          <p:spPr>
            <a:xfrm>
              <a:off x="1575" y="864"/>
              <a:ext cx="0" cy="2699"/>
            </a:xfrm>
            <a:prstGeom prst="straightConnector1">
              <a:avLst/>
            </a:prstGeom>
            <a:noFill/>
            <a:ln cap="flat" cmpd="sng" w="9525">
              <a:solidFill>
                <a:srgbClr val="C0C0C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2" name="Shape 152"/>
            <p:cNvCxnSpPr/>
            <p:nvPr/>
          </p:nvCxnSpPr>
          <p:spPr>
            <a:xfrm>
              <a:off x="1911" y="864"/>
              <a:ext cx="0" cy="2699"/>
            </a:xfrm>
            <a:prstGeom prst="straightConnector1">
              <a:avLst/>
            </a:prstGeom>
            <a:noFill/>
            <a:ln cap="flat" cmpd="sng" w="9525">
              <a:solidFill>
                <a:srgbClr val="C0C0C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3" name="Shape 153"/>
            <p:cNvCxnSpPr/>
            <p:nvPr/>
          </p:nvCxnSpPr>
          <p:spPr>
            <a:xfrm>
              <a:off x="2245" y="864"/>
              <a:ext cx="0" cy="2699"/>
            </a:xfrm>
            <a:prstGeom prst="straightConnector1">
              <a:avLst/>
            </a:prstGeom>
            <a:noFill/>
            <a:ln cap="flat" cmpd="sng" w="9525">
              <a:solidFill>
                <a:srgbClr val="C0C0C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4" name="Shape 154"/>
            <p:cNvCxnSpPr/>
            <p:nvPr/>
          </p:nvCxnSpPr>
          <p:spPr>
            <a:xfrm>
              <a:off x="2581" y="864"/>
              <a:ext cx="0" cy="2699"/>
            </a:xfrm>
            <a:prstGeom prst="straightConnector1">
              <a:avLst/>
            </a:prstGeom>
            <a:noFill/>
            <a:ln cap="flat" cmpd="sng" w="9525">
              <a:solidFill>
                <a:srgbClr val="C0C0C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5" name="Shape 155"/>
            <p:cNvCxnSpPr/>
            <p:nvPr/>
          </p:nvCxnSpPr>
          <p:spPr>
            <a:xfrm>
              <a:off x="2919" y="864"/>
              <a:ext cx="0" cy="2699"/>
            </a:xfrm>
            <a:prstGeom prst="straightConnector1">
              <a:avLst/>
            </a:prstGeom>
            <a:noFill/>
            <a:ln cap="flat" cmpd="sng" w="9525">
              <a:solidFill>
                <a:srgbClr val="C0C0C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6" name="Shape 156"/>
            <p:cNvCxnSpPr/>
            <p:nvPr/>
          </p:nvCxnSpPr>
          <p:spPr>
            <a:xfrm>
              <a:off x="3254" y="864"/>
              <a:ext cx="0" cy="2699"/>
            </a:xfrm>
            <a:prstGeom prst="straightConnector1">
              <a:avLst/>
            </a:prstGeom>
            <a:noFill/>
            <a:ln cap="flat" cmpd="sng" w="9525">
              <a:solidFill>
                <a:srgbClr val="C0C0C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7" name="Shape 157"/>
            <p:cNvCxnSpPr/>
            <p:nvPr/>
          </p:nvCxnSpPr>
          <p:spPr>
            <a:xfrm>
              <a:off x="3590" y="864"/>
              <a:ext cx="0" cy="2699"/>
            </a:xfrm>
            <a:prstGeom prst="straightConnector1">
              <a:avLst/>
            </a:prstGeom>
            <a:noFill/>
            <a:ln cap="flat" cmpd="sng" w="9525">
              <a:solidFill>
                <a:srgbClr val="C0C0C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8" name="Shape 158"/>
            <p:cNvCxnSpPr/>
            <p:nvPr/>
          </p:nvCxnSpPr>
          <p:spPr>
            <a:xfrm>
              <a:off x="3927" y="864"/>
              <a:ext cx="0" cy="2699"/>
            </a:xfrm>
            <a:prstGeom prst="straightConnector1">
              <a:avLst/>
            </a:prstGeom>
            <a:noFill/>
            <a:ln cap="flat" cmpd="sng" w="9525">
              <a:solidFill>
                <a:srgbClr val="C0C0C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9" name="Shape 159"/>
            <p:cNvCxnSpPr/>
            <p:nvPr/>
          </p:nvCxnSpPr>
          <p:spPr>
            <a:xfrm>
              <a:off x="4263" y="864"/>
              <a:ext cx="0" cy="2699"/>
            </a:xfrm>
            <a:prstGeom prst="straightConnector1">
              <a:avLst/>
            </a:prstGeom>
            <a:noFill/>
            <a:ln cap="flat" cmpd="sng" w="9525">
              <a:solidFill>
                <a:srgbClr val="C0C0C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0" name="Shape 160"/>
            <p:cNvCxnSpPr/>
            <p:nvPr/>
          </p:nvCxnSpPr>
          <p:spPr>
            <a:xfrm>
              <a:off x="4599" y="864"/>
              <a:ext cx="0" cy="2699"/>
            </a:xfrm>
            <a:prstGeom prst="straightConnector1">
              <a:avLst/>
            </a:prstGeom>
            <a:noFill/>
            <a:ln cap="flat" cmpd="sng" w="9525">
              <a:solidFill>
                <a:srgbClr val="C0C0C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1" name="Shape 161"/>
            <p:cNvCxnSpPr/>
            <p:nvPr/>
          </p:nvCxnSpPr>
          <p:spPr>
            <a:xfrm>
              <a:off x="4934" y="864"/>
              <a:ext cx="0" cy="2699"/>
            </a:xfrm>
            <a:prstGeom prst="straightConnector1">
              <a:avLst/>
            </a:prstGeom>
            <a:noFill/>
            <a:ln cap="flat" cmpd="sng" w="9525">
              <a:solidFill>
                <a:srgbClr val="C0C0C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62" name="Shape 162"/>
            <p:cNvSpPr/>
            <p:nvPr/>
          </p:nvSpPr>
          <p:spPr>
            <a:xfrm>
              <a:off x="5047" y="3611"/>
              <a:ext cx="900" cy="2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rebuchet MS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Complete!</a:t>
              </a:r>
            </a:p>
          </p:txBody>
        </p:sp>
        <p:sp>
          <p:nvSpPr>
            <p:cNvPr id="163" name="Shape 163"/>
            <p:cNvSpPr/>
            <p:nvPr/>
          </p:nvSpPr>
          <p:spPr>
            <a:xfrm>
              <a:off x="1356" y="1289"/>
              <a:ext cx="0" cy="0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100000">
                  <a:srgbClr val="6B92B5"/>
                </a:gs>
              </a:gsLst>
              <a:lin ang="0" scaled="0"/>
            </a:gradFill>
            <a:ln cap="flat" cmpd="sng" w="9525">
              <a:solidFill>
                <a:srgbClr val="6B92B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64" name="Shape 164"/>
            <p:cNvSpPr/>
            <p:nvPr/>
          </p:nvSpPr>
          <p:spPr>
            <a:xfrm>
              <a:off x="2034" y="1589"/>
              <a:ext cx="0" cy="0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100000">
                  <a:srgbClr val="6B92B5"/>
                </a:gs>
              </a:gsLst>
              <a:lin ang="0" scaled="0"/>
            </a:gradFill>
            <a:ln cap="flat" cmpd="sng" w="9525">
              <a:solidFill>
                <a:srgbClr val="6B92B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65" name="Shape 165"/>
            <p:cNvSpPr/>
            <p:nvPr/>
          </p:nvSpPr>
          <p:spPr>
            <a:xfrm>
              <a:off x="2034" y="1884"/>
              <a:ext cx="0" cy="0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100000">
                  <a:srgbClr val="6B92B5"/>
                </a:gs>
              </a:gsLst>
              <a:lin ang="0" scaled="0"/>
            </a:gradFill>
            <a:ln cap="flat" cmpd="sng" w="9525">
              <a:solidFill>
                <a:srgbClr val="6B92B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66" name="Shape 166"/>
            <p:cNvSpPr/>
            <p:nvPr/>
          </p:nvSpPr>
          <p:spPr>
            <a:xfrm>
              <a:off x="2638" y="1884"/>
              <a:ext cx="0" cy="0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100000">
                  <a:srgbClr val="6B92B5"/>
                </a:gs>
              </a:gsLst>
              <a:lin ang="0" scaled="0"/>
            </a:gradFill>
            <a:ln cap="flat" cmpd="sng" w="9525">
              <a:solidFill>
                <a:srgbClr val="6B92B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67" name="Shape 167"/>
            <p:cNvSpPr/>
            <p:nvPr/>
          </p:nvSpPr>
          <p:spPr>
            <a:xfrm>
              <a:off x="2638" y="2188"/>
              <a:ext cx="0" cy="0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100000">
                  <a:srgbClr val="6B92B5"/>
                </a:gs>
              </a:gsLst>
              <a:lin ang="0" scaled="0"/>
            </a:gradFill>
            <a:ln cap="flat" cmpd="sng" w="9525">
              <a:solidFill>
                <a:srgbClr val="6B92B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68" name="Shape 168"/>
            <p:cNvSpPr/>
            <p:nvPr/>
          </p:nvSpPr>
          <p:spPr>
            <a:xfrm>
              <a:off x="2638" y="2488"/>
              <a:ext cx="0" cy="0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100000">
                  <a:srgbClr val="6B92B5"/>
                </a:gs>
              </a:gsLst>
              <a:lin ang="0" scaled="0"/>
            </a:gradFill>
            <a:ln cap="flat" cmpd="sng" w="9525">
              <a:solidFill>
                <a:srgbClr val="6B92B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69" name="Shape 169"/>
            <p:cNvSpPr/>
            <p:nvPr/>
          </p:nvSpPr>
          <p:spPr>
            <a:xfrm>
              <a:off x="3545" y="2488"/>
              <a:ext cx="0" cy="0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100000">
                  <a:srgbClr val="6B92B5"/>
                </a:gs>
              </a:gsLst>
              <a:lin ang="0" scaled="0"/>
            </a:gradFill>
            <a:ln cap="flat" cmpd="sng" w="9525">
              <a:solidFill>
                <a:srgbClr val="6B92B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cxnSp>
          <p:nvCxnSpPr>
            <p:cNvPr id="170" name="Shape 170"/>
            <p:cNvCxnSpPr/>
            <p:nvPr/>
          </p:nvCxnSpPr>
          <p:spPr>
            <a:xfrm>
              <a:off x="4111" y="1552"/>
              <a:ext cx="599" cy="0"/>
            </a:xfrm>
            <a:prstGeom prst="straightConnector1">
              <a:avLst/>
            </a:prstGeom>
            <a:noFill/>
            <a:ln cap="flat" cmpd="sng" w="76200">
              <a:solidFill>
                <a:srgbClr val="6B92B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71" name="Shape 171"/>
            <p:cNvSpPr/>
            <p:nvPr/>
          </p:nvSpPr>
          <p:spPr>
            <a:xfrm>
              <a:off x="3695" y="2795"/>
              <a:ext cx="0" cy="0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100000">
                  <a:srgbClr val="6B92B5"/>
                </a:gs>
              </a:gsLst>
              <a:lin ang="0" scaled="0"/>
            </a:gradFill>
            <a:ln cap="flat" cmpd="sng" w="9525">
              <a:solidFill>
                <a:srgbClr val="6B92B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72" name="Shape 172"/>
            <p:cNvSpPr/>
            <p:nvPr/>
          </p:nvSpPr>
          <p:spPr>
            <a:xfrm>
              <a:off x="3695" y="3102"/>
              <a:ext cx="0" cy="0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100000">
                  <a:srgbClr val="6B92B5"/>
                </a:gs>
              </a:gsLst>
              <a:lin ang="0" scaled="0"/>
            </a:gradFill>
            <a:ln cap="flat" cmpd="sng" w="9525">
              <a:solidFill>
                <a:srgbClr val="6B92B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73" name="Shape 173"/>
            <p:cNvSpPr/>
            <p:nvPr/>
          </p:nvSpPr>
          <p:spPr>
            <a:xfrm>
              <a:off x="4379" y="3102"/>
              <a:ext cx="0" cy="0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100000">
                  <a:srgbClr val="6B92B5"/>
                </a:gs>
              </a:gsLst>
              <a:lin ang="0" scaled="0"/>
            </a:gradFill>
            <a:ln cap="flat" cmpd="sng" w="9525">
              <a:solidFill>
                <a:srgbClr val="6B92B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cxnSp>
          <p:nvCxnSpPr>
            <p:cNvPr id="174" name="Shape 174"/>
            <p:cNvCxnSpPr/>
            <p:nvPr/>
          </p:nvCxnSpPr>
          <p:spPr>
            <a:xfrm>
              <a:off x="2092" y="1882"/>
              <a:ext cx="1199" cy="0"/>
            </a:xfrm>
            <a:prstGeom prst="straightConnector1">
              <a:avLst/>
            </a:prstGeom>
            <a:noFill/>
            <a:ln cap="flat" cmpd="sng" w="76200">
              <a:solidFill>
                <a:srgbClr val="6B92B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5" name="Shape 175"/>
            <p:cNvCxnSpPr/>
            <p:nvPr/>
          </p:nvCxnSpPr>
          <p:spPr>
            <a:xfrm>
              <a:off x="1239" y="1102"/>
              <a:ext cx="39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76" name="Shape 176"/>
            <p:cNvSpPr/>
            <p:nvPr/>
          </p:nvSpPr>
          <p:spPr>
            <a:xfrm>
              <a:off x="2034" y="1289"/>
              <a:ext cx="0" cy="0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100000">
                  <a:srgbClr val="6B92B5"/>
                </a:gs>
              </a:gsLst>
              <a:lin ang="0" scaled="0"/>
            </a:gradFill>
            <a:ln cap="flat" cmpd="sng" w="9525">
              <a:solidFill>
                <a:srgbClr val="6B92B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77" name="Shape 177"/>
            <p:cNvSpPr/>
            <p:nvPr/>
          </p:nvSpPr>
          <p:spPr>
            <a:xfrm>
              <a:off x="1243" y="868"/>
              <a:ext cx="298" cy="2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6025" lIns="92075" rIns="92075" tIns="460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B92B5"/>
                </a:buClr>
                <a:buSzPct val="25000"/>
                <a:buFont typeface="Trebuchet MS"/>
                <a:buNone/>
              </a:pPr>
              <a:r>
                <a:rPr b="1" i="0" lang="en-US" sz="1100" u="none" cap="none" strike="noStrike">
                  <a:solidFill>
                    <a:srgbClr val="6B92B5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W1</a:t>
              </a:r>
            </a:p>
          </p:txBody>
        </p:sp>
      </p:grpSp>
      <p:cxnSp>
        <p:nvCxnSpPr>
          <p:cNvPr id="178" name="Shape 178"/>
          <p:cNvCxnSpPr/>
          <p:nvPr/>
        </p:nvCxnSpPr>
        <p:spPr>
          <a:xfrm flipH="1" rot="10800000">
            <a:off x="3707500" y="2236849"/>
            <a:ext cx="1006500" cy="18900"/>
          </a:xfrm>
          <a:prstGeom prst="straightConnector1">
            <a:avLst/>
          </a:prstGeom>
          <a:noFill/>
          <a:ln cap="flat" cmpd="sng" w="76200">
            <a:solidFill>
              <a:srgbClr val="6B92B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9" name="Shape 179"/>
          <p:cNvCxnSpPr/>
          <p:nvPr/>
        </p:nvCxnSpPr>
        <p:spPr>
          <a:xfrm>
            <a:off x="3707500" y="2607225"/>
            <a:ext cx="1745399" cy="0"/>
          </a:xfrm>
          <a:prstGeom prst="straightConnector1">
            <a:avLst/>
          </a:prstGeom>
          <a:noFill/>
          <a:ln cap="flat" cmpd="sng" w="76200">
            <a:solidFill>
              <a:srgbClr val="6B92B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0" name="Shape 180"/>
          <p:cNvCxnSpPr>
            <a:endCxn id="139" idx="3"/>
          </p:cNvCxnSpPr>
          <p:nvPr/>
        </p:nvCxnSpPr>
        <p:spPr>
          <a:xfrm flipH="1" rot="10800000">
            <a:off x="4887194" y="3662789"/>
            <a:ext cx="3633900" cy="2100"/>
          </a:xfrm>
          <a:prstGeom prst="straightConnector1">
            <a:avLst/>
          </a:prstGeom>
          <a:noFill/>
          <a:ln cap="flat" cmpd="sng" w="76200">
            <a:solidFill>
              <a:srgbClr val="6B92B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1" name="Shape 181"/>
          <p:cNvCxnSpPr/>
          <p:nvPr/>
        </p:nvCxnSpPr>
        <p:spPr>
          <a:xfrm>
            <a:off x="4885850" y="4036325"/>
            <a:ext cx="3646800" cy="3000"/>
          </a:xfrm>
          <a:prstGeom prst="straightConnector1">
            <a:avLst/>
          </a:prstGeom>
          <a:noFill/>
          <a:ln cap="flat" cmpd="sng" w="76200">
            <a:solidFill>
              <a:srgbClr val="6B92B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2" name="Shape 182"/>
          <p:cNvCxnSpPr/>
          <p:nvPr/>
        </p:nvCxnSpPr>
        <p:spPr>
          <a:xfrm flipH="1" rot="10800000">
            <a:off x="4885850" y="4411475"/>
            <a:ext cx="1984799" cy="8699"/>
          </a:xfrm>
          <a:prstGeom prst="straightConnector1">
            <a:avLst/>
          </a:prstGeom>
          <a:noFill/>
          <a:ln cap="flat" cmpd="sng" w="76200">
            <a:solidFill>
              <a:srgbClr val="6B92B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3" name="Shape 183"/>
          <p:cNvCxnSpPr/>
          <p:nvPr/>
        </p:nvCxnSpPr>
        <p:spPr>
          <a:xfrm>
            <a:off x="8242375" y="4894600"/>
            <a:ext cx="239400" cy="11699"/>
          </a:xfrm>
          <a:prstGeom prst="straightConnector1">
            <a:avLst/>
          </a:prstGeom>
          <a:noFill/>
          <a:ln cap="flat" cmpd="sng" w="76200">
            <a:solidFill>
              <a:srgbClr val="6B92B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4" name="Shape 184"/>
          <p:cNvSpPr/>
          <p:nvPr/>
        </p:nvSpPr>
        <p:spPr>
          <a:xfrm>
            <a:off x="8233375" y="5255600"/>
            <a:ext cx="257399" cy="209699"/>
          </a:xfrm>
          <a:prstGeom prst="star4">
            <a:avLst>
              <a:gd fmla="val 125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