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64" r:id="rId12"/>
    <p:sldId id="263" r:id="rId13"/>
    <p:sldId id="260" r:id="rId14"/>
    <p:sldId id="261" r:id="rId15"/>
    <p:sldId id="262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89209"/>
            <a:ext cx="3152775" cy="436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96" y="1689209"/>
            <a:ext cx="352425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7267" y="2487547"/>
            <a:ext cx="4403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Makdir</a:t>
            </a:r>
            <a:r>
              <a:rPr lang="en-US" altLang="ko-KR" dirty="0"/>
              <a:t> 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자유자재</a:t>
            </a:r>
            <a:r>
              <a:rPr lang="en-US" altLang="ko-KR" dirty="0"/>
              <a:t>)</a:t>
            </a:r>
            <a:r>
              <a:rPr lang="ko-KR" altLang="en-US" dirty="0" smtClean="0"/>
              <a:t>로 폴더 만들고 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들어가서 가상환경 설정한다</a:t>
            </a:r>
            <a:r>
              <a:rPr lang="en-US" altLang="ko-KR" dirty="0" smtClean="0"/>
              <a:t>(python –m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이름은 자유자재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폴더에서 실행하려면 </a:t>
            </a:r>
            <a:r>
              <a:rPr lang="en-US" altLang="ko-KR" dirty="0" smtClean="0"/>
              <a:t>source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/Scripts/activate</a:t>
            </a:r>
            <a:r>
              <a:rPr lang="ko-KR" altLang="en-US" dirty="0" smtClean="0"/>
              <a:t>로 가상환경 </a:t>
            </a:r>
            <a:r>
              <a:rPr lang="en-US" altLang="ko-KR" dirty="0" smtClean="0"/>
              <a:t>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–m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이라는 이름으로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err="1" smtClean="0"/>
              <a:t>가상환경을</a:t>
            </a:r>
            <a:r>
              <a:rPr lang="ko-KR" altLang="en-US" smtClean="0"/>
              <a:t> 만들겠다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67" y="520997"/>
            <a:ext cx="1380468" cy="1730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5456" y="1257456"/>
            <a:ext cx="240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노란색이 가상환경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runserver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5" y="-1295400"/>
            <a:ext cx="12401550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0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02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946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486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7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6" y="1257456"/>
            <a:ext cx="3359591" cy="2628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8044" y="1257456"/>
            <a:ext cx="63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/Scripts</a:t>
            </a:r>
            <a:r>
              <a:rPr lang="ko-KR" altLang="en-US" dirty="0" smtClean="0"/>
              <a:t>로 들어가서 </a:t>
            </a:r>
            <a:r>
              <a:rPr lang="en-US" altLang="ko-KR" dirty="0" smtClean="0"/>
              <a:t>source ./activate </a:t>
            </a:r>
            <a:r>
              <a:rPr lang="ko-KR" altLang="en-US" dirty="0" smtClean="0"/>
              <a:t>해도 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./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폴더 라는 의미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7" y="4046483"/>
            <a:ext cx="3646888" cy="2668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8044" y="3298959"/>
            <a:ext cx="7353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수업에서는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라는 폴더에서 가상환경 만들고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깔았음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라는 폴더에서 만든 가상환경에는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깔려있을까</a:t>
            </a:r>
            <a:r>
              <a:rPr lang="en-US" altLang="ko-KR" dirty="0" smtClean="0"/>
              <a:t>? </a:t>
            </a:r>
            <a:r>
              <a:rPr lang="en-US" altLang="ko-KR" b="1" dirty="0" smtClean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다시 깔아야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폴더 </a:t>
            </a:r>
            <a:r>
              <a:rPr lang="en-US" altLang="ko-KR" dirty="0" smtClean="0"/>
              <a:t>~/test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pip 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가 깔려 있는지 확인해보고 없으면 다시 깔기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참고사이트</a:t>
            </a:r>
            <a:r>
              <a:rPr lang="en-US" altLang="ko-KR" dirty="0"/>
              <a:t>:https://</a:t>
            </a:r>
            <a:r>
              <a:rPr lang="en-US" altLang="ko-KR" dirty="0" err="1"/>
              <a:t>python.land</a:t>
            </a:r>
            <a:r>
              <a:rPr lang="en-US" altLang="ko-KR" dirty="0"/>
              <a:t>/virtual-environments/</a:t>
            </a:r>
            <a:r>
              <a:rPr lang="en-US" altLang="ko-KR" dirty="0" err="1"/>
              <a:t>virtualenv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03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지우고 싶으면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폴더를 지우면 될까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704" y="1667359"/>
            <a:ext cx="97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여러 개가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는 그냥 지우면 될 정도로 </a:t>
            </a:r>
            <a:r>
              <a:rPr lang="en-US" altLang="ko-KR" dirty="0" smtClean="0"/>
              <a:t>simple</a:t>
            </a:r>
            <a:r>
              <a:rPr lang="ko-KR" altLang="en-US" dirty="0" smtClean="0"/>
              <a:t>하다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8" y="2288462"/>
            <a:ext cx="5076825" cy="141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3806" y="2288462"/>
            <a:ext cx="45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</a:t>
            </a:r>
            <a:r>
              <a:rPr lang="en-US" altLang="ko-KR" dirty="0" err="1" smtClean="0"/>
              <a:t>m</a:t>
            </a:r>
            <a:r>
              <a:rPr lang="en-US" altLang="ko-KR" dirty="0" smtClean="0"/>
              <a:t> –r </a:t>
            </a:r>
            <a:r>
              <a:rPr lang="ko-KR" altLang="en-US" dirty="0" err="1" smtClean="0"/>
              <a:t>폴더명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9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6" y="105105"/>
            <a:ext cx="7349523" cy="5229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9" y="5314950"/>
            <a:ext cx="3990975" cy="1543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8248" y="5334392"/>
            <a:ext cx="525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폴더명은</a:t>
            </a:r>
            <a:r>
              <a:rPr lang="ko-KR" altLang="en-US" dirty="0" smtClean="0"/>
              <a:t> 나중에 바꿔도 문제 없음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startproject</a:t>
            </a:r>
            <a:r>
              <a:rPr lang="ko-KR" altLang="en-US" dirty="0" smtClean="0"/>
              <a:t>로 만든 </a:t>
            </a:r>
            <a:r>
              <a:rPr lang="ko-KR" altLang="en-US" dirty="0" err="1" smtClean="0"/>
              <a:t>폴더명을</a:t>
            </a:r>
            <a:r>
              <a:rPr lang="ko-KR" altLang="en-US" dirty="0" smtClean="0"/>
              <a:t> 바꾸면 문제 생김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72" y="482998"/>
            <a:ext cx="3889649" cy="241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5560" y="3533898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testpjt</a:t>
            </a:r>
            <a:r>
              <a:rPr lang="en-US" altLang="ko-KR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폴더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testpjt</a:t>
            </a:r>
            <a:r>
              <a:rPr lang="ko-KR" altLang="en-US" dirty="0" smtClean="0"/>
              <a:t>라는 프로젝트를 만들겠다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9396248" y="2900198"/>
            <a:ext cx="10511" cy="505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1" y="1074682"/>
            <a:ext cx="2819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화면이 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02" y="336331"/>
            <a:ext cx="8008312" cy="60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runserver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2481827"/>
            <a:ext cx="4319752" cy="2182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95" y="1881352"/>
            <a:ext cx="5851240" cy="33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Localhost:8000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7" y="944680"/>
            <a:ext cx="6927115" cy="5277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8524" y="3077614"/>
            <a:ext cx="348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여기에다가 페이지를 만들어 갈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193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runserver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636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runserver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50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208</Words>
  <Application>Microsoft Office PowerPoint</Application>
  <PresentationFormat>와이드스크린</PresentationFormat>
  <Paragraphs>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12</cp:revision>
  <dcterms:created xsi:type="dcterms:W3CDTF">2022-11-24T02:02:47Z</dcterms:created>
  <dcterms:modified xsi:type="dcterms:W3CDTF">2022-12-06T05:13:52Z</dcterms:modified>
</cp:coreProperties>
</file>