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59" r:id="rId6"/>
    <p:sldId id="276" r:id="rId7"/>
    <p:sldId id="277" r:id="rId8"/>
    <p:sldId id="278" r:id="rId9"/>
    <p:sldId id="279" r:id="rId10"/>
    <p:sldId id="280" r:id="rId11"/>
    <p:sldId id="265" r:id="rId12"/>
    <p:sldId id="266" r:id="rId13"/>
    <p:sldId id="267" r:id="rId14"/>
    <p:sldId id="268" r:id="rId15"/>
    <p:sldId id="269" r:id="rId16"/>
    <p:sldId id="264" r:id="rId17"/>
    <p:sldId id="263" r:id="rId18"/>
    <p:sldId id="260" r:id="rId19"/>
    <p:sldId id="261" r:id="rId20"/>
    <p:sldId id="275" r:id="rId21"/>
    <p:sldId id="2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x/kevin" TargetMode="External"/><Relationship Id="rId2" Type="http://schemas.openxmlformats.org/officeDocument/2006/relationships/hyperlink" Target="https://~~~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Pip freeze &gt; requirement.txt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4800" y="888124"/>
            <a:ext cx="11393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 폴더는 </a:t>
            </a:r>
            <a:r>
              <a:rPr lang="ko-KR" altLang="en-US" dirty="0" err="1" smtClean="0"/>
              <a:t>깃허브에</a:t>
            </a:r>
            <a:r>
              <a:rPr lang="ko-KR" altLang="en-US" dirty="0" smtClean="0"/>
              <a:t> 올리면 안된다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너무 용량이 크다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제외해야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47913"/>
            <a:ext cx="5867400" cy="2647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79" y="1343866"/>
            <a:ext cx="1905866" cy="3851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01540" y="3134326"/>
            <a:ext cx="261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6000</a:t>
            </a:r>
            <a:r>
              <a:rPr lang="ko-KR" altLang="en-US" dirty="0" smtClean="0"/>
              <a:t>개 이상의 파일이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54282" y="2450469"/>
            <a:ext cx="1032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반복문을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views </a:t>
            </a:r>
            <a:r>
              <a:rPr lang="ko-KR" altLang="en-US" dirty="0" smtClean="0"/>
              <a:t>내부에서 처리 후 원하는 데이터 값만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로 넘겨주면 안될까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FE/BE</a:t>
            </a:r>
            <a:r>
              <a:rPr lang="ko-KR" altLang="en-US" dirty="0" smtClean="0"/>
              <a:t>의 차이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값을 정한 상태로 </a:t>
            </a:r>
            <a:r>
              <a:rPr lang="en-US" altLang="ko-KR" dirty="0" smtClean="0"/>
              <a:t>FE</a:t>
            </a:r>
            <a:r>
              <a:rPr lang="ko-KR" altLang="en-US" dirty="0" smtClean="0"/>
              <a:t>로 넘기면 </a:t>
            </a:r>
            <a:r>
              <a:rPr lang="en-US" altLang="ko-KR" dirty="0" smtClean="0"/>
              <a:t>FE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원하는데로</a:t>
            </a:r>
            <a:r>
              <a:rPr lang="ko-KR" altLang="en-US" dirty="0" smtClean="0"/>
              <a:t> 값을 다룰 수 없음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짝수만 넘겨라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홀수만 넘겨라 등등 다른 요청이 들어올 경우 </a:t>
            </a:r>
            <a:r>
              <a:rPr lang="ko-KR" altLang="en-US" dirty="0" err="1" smtClean="0"/>
              <a:t>백엔드가</a:t>
            </a:r>
            <a:r>
              <a:rPr lang="ko-KR" altLang="en-US" dirty="0" smtClean="0"/>
              <a:t> 일일이 고쳐야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418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생성 및 등록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4009"/>
            <a:ext cx="5347203" cy="26345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407" y="312542"/>
            <a:ext cx="4907598" cy="40761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4614530"/>
            <a:ext cx="10232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Application</a:t>
            </a:r>
            <a:r>
              <a:rPr lang="ko-KR" altLang="en-US" dirty="0" smtClean="0"/>
              <a:t>을 만들면 그 폴더 안에 여러 파일이 생성되는데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views.py</a:t>
            </a:r>
            <a:r>
              <a:rPr lang="ko-KR" altLang="en-US" dirty="0" smtClean="0"/>
              <a:t>가 중요하다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장고 프로젝트에 등록해야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전에 생성한 프로젝트 </a:t>
            </a:r>
            <a:r>
              <a:rPr lang="en-US" altLang="ko-KR" dirty="0" err="1" smtClean="0"/>
              <a:t>testpjt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settings.py</a:t>
            </a:r>
            <a:r>
              <a:rPr lang="ko-KR" altLang="en-US" dirty="0" smtClean="0"/>
              <a:t>로 들어가서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추가하기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장고가 알아서 이 앱을 서버 구동할 때 등록함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78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장고의 방식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4" y="1311419"/>
            <a:ext cx="4210050" cy="4048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6009" y="1395375"/>
            <a:ext cx="4869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프로그래밍 패러다임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방식이 더 좋냐 이런 건 없음 장단점이 있음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Imperative: </a:t>
            </a:r>
            <a:r>
              <a:rPr lang="ko-KR" altLang="en-US" dirty="0" smtClean="0"/>
              <a:t>짜장면 끓이기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물 넣어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물 끓이면 라면 넣어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스프 넣어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~~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단계별로 세부적으로 관리 가능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그러나 일일이 단계 </a:t>
            </a:r>
            <a:r>
              <a:rPr lang="ko-KR" altLang="en-US" dirty="0" err="1" smtClean="0">
                <a:sym typeface="Wingdings" panose="05000000000000000000" pitchFamily="2" charset="2"/>
              </a:rPr>
              <a:t>로직을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짜야하는</a:t>
            </a:r>
            <a:r>
              <a:rPr lang="ko-KR" altLang="en-US" dirty="0" smtClean="0">
                <a:sym typeface="Wingdings" panose="05000000000000000000" pitchFamily="2" charset="2"/>
              </a:rPr>
              <a:t> 번거로움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ym typeface="Wingdings" panose="05000000000000000000" pitchFamily="2" charset="2"/>
              </a:rPr>
              <a:t>대형 프로젝트의 경우 </a:t>
            </a:r>
            <a:r>
              <a:rPr lang="en-US" altLang="ko-KR" dirty="0" smtClean="0">
                <a:sym typeface="Wingdings" panose="05000000000000000000" pitchFamily="2" charset="2"/>
              </a:rPr>
              <a:t>declarative</a:t>
            </a:r>
            <a:r>
              <a:rPr lang="ko-KR" altLang="en-US" dirty="0" smtClean="0">
                <a:sym typeface="Wingdings" panose="05000000000000000000" pitchFamily="2" charset="2"/>
              </a:rPr>
              <a:t>하게 </a:t>
            </a:r>
            <a:r>
              <a:rPr lang="ko-KR" altLang="en-US" dirty="0" err="1" smtClean="0">
                <a:sym typeface="Wingdings" panose="05000000000000000000" pitchFamily="2" charset="2"/>
              </a:rPr>
              <a:t>로직을</a:t>
            </a:r>
            <a:r>
              <a:rPr lang="ko-KR" altLang="en-US" dirty="0" smtClean="0">
                <a:sym typeface="Wingdings" panose="05000000000000000000" pitchFamily="2" charset="2"/>
              </a:rPr>
              <a:t> 구성하는 것이 향후 관리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유지보수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확장하기 쉽다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193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앱 추가 및 제거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</a:t>
            </a:r>
            <a:r>
              <a:rPr lang="ko-KR" altLang="en-US" dirty="0" err="1" smtClean="0"/>
              <a:t>검색해보기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83" y="793171"/>
            <a:ext cx="4154199" cy="28297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1635" y="1499754"/>
            <a:ext cx="505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보통 앱을 맨 위에 추가한다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위에서 아래로 파일들을 실행하는데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맨 아래에 두면 어떨 땐 오류가 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83" y="3710470"/>
            <a:ext cx="3044483" cy="293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39" y="3994267"/>
            <a:ext cx="3520354" cy="2371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1966" y="4478482"/>
            <a:ext cx="505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이름을 없애고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폴더를 </a:t>
            </a:r>
            <a:r>
              <a:rPr lang="en-US" altLang="ko-KR" dirty="0" smtClean="0"/>
              <a:t>delete</a:t>
            </a:r>
            <a:r>
              <a:rPr lang="ko-KR" altLang="en-US" dirty="0" smtClean="0"/>
              <a:t>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36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서비스 요청과 응답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57" y="820747"/>
            <a:ext cx="7581900" cy="42400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7853" y="5373274"/>
            <a:ext cx="94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Url</a:t>
            </a:r>
            <a:r>
              <a:rPr lang="ko-KR" altLang="en-US" dirty="0" smtClean="0"/>
              <a:t>로 요청을 보내고 문서</a:t>
            </a:r>
            <a:r>
              <a:rPr lang="en-US" altLang="ko-KR" dirty="0" smtClean="0"/>
              <a:t>(HTML)</a:t>
            </a:r>
            <a:r>
              <a:rPr lang="ko-KR" altLang="en-US" dirty="0" smtClean="0"/>
              <a:t>로 받는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02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요청과 응답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89" y="850323"/>
            <a:ext cx="8384165" cy="469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0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00" y="719398"/>
            <a:ext cx="3395663" cy="31132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1319" y="997884"/>
            <a:ext cx="60682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app</a:t>
            </a:r>
            <a:r>
              <a:rPr lang="ko-KR" altLang="en-US" dirty="0" smtClean="0"/>
              <a:t>을 만들면 관리자 화면이 자동으로 만들어진다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편리성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Path</a:t>
            </a:r>
            <a:r>
              <a:rPr lang="ko-KR" altLang="en-US" dirty="0" smtClean="0"/>
              <a:t>라는 함수 호출 안에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라는 홈페이지를 만들겠다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Views.py</a:t>
            </a:r>
            <a:r>
              <a:rPr lang="ko-KR" altLang="en-US" dirty="0" smtClean="0"/>
              <a:t>에서 어떤 함수로 핸들링 할 것인지 지정해야 함</a:t>
            </a:r>
            <a:r>
              <a:rPr lang="en-US" altLang="ko-KR" dirty="0" smtClean="0"/>
              <a:t>(index</a:t>
            </a:r>
            <a:r>
              <a:rPr lang="ko-KR" altLang="en-US" dirty="0" smtClean="0"/>
              <a:t>라는 주소를 핸들링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</a:t>
            </a:r>
            <a:r>
              <a:rPr lang="ko-KR" altLang="en-US" dirty="0" smtClean="0"/>
              <a:t>라는 폴더를 만들었고 그 안에 </a:t>
            </a:r>
            <a:r>
              <a:rPr lang="en-US" altLang="ko-KR" dirty="0" smtClean="0"/>
              <a:t>views.py</a:t>
            </a:r>
            <a:r>
              <a:rPr lang="ko-KR" altLang="en-US" dirty="0" smtClean="0"/>
              <a:t>가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불러와야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From articles import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Views</a:t>
            </a:r>
            <a:r>
              <a:rPr lang="ko-KR" altLang="en-US" dirty="0" smtClean="0"/>
              <a:t>라는 파일 내에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라는 함수를 이용한다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00" y="4533467"/>
            <a:ext cx="3371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8" y="909205"/>
            <a:ext cx="4933950" cy="194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라는 홈페이지 만들기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51319" y="997884"/>
            <a:ext cx="60682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Def index </a:t>
            </a:r>
            <a:r>
              <a:rPr lang="ko-KR" altLang="en-US" dirty="0" smtClean="0"/>
              <a:t>함수 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Request</a:t>
            </a:r>
            <a:r>
              <a:rPr lang="ko-KR" altLang="en-US" dirty="0" smtClean="0"/>
              <a:t>는 요청이 들어오면 함수를 실행시킨다는 의미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장고의 약속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(request)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render</a:t>
            </a:r>
            <a:r>
              <a:rPr lang="ko-KR" altLang="en-US" dirty="0" smtClean="0"/>
              <a:t>에도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넣어줘야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요청을 보낸다는 의미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정보는 </a:t>
            </a:r>
            <a:r>
              <a:rPr lang="en-US" altLang="ko-KR" dirty="0" smtClean="0"/>
              <a:t>index.html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Articles 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templates</a:t>
            </a:r>
            <a:r>
              <a:rPr lang="ko-KR" altLang="en-US" dirty="0" smtClean="0"/>
              <a:t>라는 폴더를 만들어야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사용자에게 보여지는 것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안에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파일이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Python manage.py </a:t>
            </a:r>
            <a:r>
              <a:rPr lang="en-US" altLang="ko-KR" dirty="0" err="1" smtClean="0"/>
              <a:t>runserver</a:t>
            </a:r>
            <a:r>
              <a:rPr lang="ko-KR" altLang="en-US" dirty="0" smtClean="0"/>
              <a:t>로 서버 돌리기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새롭게 </a:t>
            </a:r>
            <a:r>
              <a:rPr lang="ko-KR" altLang="en-US" dirty="0" err="1" smtClean="0"/>
              <a:t>수정할때마다</a:t>
            </a:r>
            <a:r>
              <a:rPr lang="en-US" altLang="ko-KR" dirty="0" smtClean="0"/>
              <a:t>),(</a:t>
            </a:r>
            <a:r>
              <a:rPr lang="ko-KR" altLang="en-US" dirty="0" smtClean="0"/>
              <a:t>서버 끄는 법은 </a:t>
            </a:r>
            <a:r>
              <a:rPr lang="en-US" altLang="ko-KR" dirty="0" smtClean="0"/>
              <a:t>ctrl + c)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98" y="3293920"/>
            <a:ext cx="1933927" cy="15495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58635" y="3345872"/>
            <a:ext cx="259773" cy="280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36" y="3345873"/>
            <a:ext cx="1783161" cy="15079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98" y="4895416"/>
            <a:ext cx="4069340" cy="18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028" y="4604722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 주소에서 </a:t>
            </a:r>
            <a:r>
              <a:rPr lang="en-US" altLang="ko-KR" dirty="0" smtClean="0"/>
              <a:t>/index</a:t>
            </a:r>
            <a:r>
              <a:rPr lang="ko-KR" altLang="en-US" dirty="0" smtClean="0"/>
              <a:t>까지 해야 오른쪽 결과가 뜸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6" y="1133243"/>
            <a:ext cx="7477125" cy="24860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648" y="1633305"/>
            <a:ext cx="2314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7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홈페이지에 </a:t>
            </a:r>
            <a:r>
              <a:rPr lang="en-US" altLang="ko-KR" dirty="0" smtClean="0">
                <a:hlinkClick r:id="rId2"/>
              </a:rPr>
              <a:t>https://index/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부분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 부분에 들어오는 사람에 따라 홈페이지를 다르게 만들고 싶다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kevin</a:t>
            </a:r>
            <a:r>
              <a:rPr lang="ko-KR" altLang="en-US" dirty="0" smtClean="0"/>
              <a:t>이라는 사람이 들어오면 </a:t>
            </a:r>
            <a:r>
              <a:rPr lang="en-US" altLang="ko-KR" dirty="0" smtClean="0">
                <a:hlinkClick r:id="rId3"/>
              </a:rPr>
              <a:t>https://index/kevin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Ralph</a:t>
            </a:r>
            <a:r>
              <a:rPr lang="ko-KR" altLang="en-US" dirty="0" smtClean="0"/>
              <a:t>라는 사람이 들어오면 </a:t>
            </a:r>
            <a:r>
              <a:rPr lang="en-US" altLang="ko-KR" dirty="0" smtClean="0"/>
              <a:t>https://index/ralph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594706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주문서 만들기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" y="2060430"/>
            <a:ext cx="96012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6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가상환경 제외하기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1079" y="3453071"/>
            <a:ext cx="8213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아까 </a:t>
            </a:r>
            <a:r>
              <a:rPr lang="ko-KR" altLang="en-US" dirty="0" err="1" smtClean="0"/>
              <a:t>가상환경에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했던 것을 지워야 하므로 </a:t>
            </a:r>
            <a:r>
              <a:rPr lang="en-US" altLang="ko-KR" dirty="0" err="1" smtClean="0"/>
              <a:t>rm</a:t>
            </a:r>
            <a:r>
              <a:rPr lang="en-US" altLang="ko-KR" dirty="0" smtClean="0"/>
              <a:t> –r 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ko-KR" altLang="en-US" dirty="0" smtClean="0"/>
              <a:t>하면 파일이 작은 것을 확인할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83" y="1088767"/>
            <a:ext cx="2495550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652" y="750089"/>
            <a:ext cx="6172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6" y="561265"/>
            <a:ext cx="9601200" cy="2924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6" y="3485440"/>
            <a:ext cx="6747163" cy="1542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028281"/>
            <a:ext cx="8572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88812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가상환경에서 설치하기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3281"/>
            <a:ext cx="4762500" cy="3124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77" y="1257456"/>
            <a:ext cx="3086100" cy="2028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01" y="4373273"/>
            <a:ext cx="2905125" cy="2143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873" y="4294044"/>
            <a:ext cx="29051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5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Requirement.txt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8786" y="4732894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이전 세팅을 다시 깔 수 있다 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31718"/>
            <a:ext cx="4505325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37" y="988434"/>
            <a:ext cx="4305300" cy="1809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562" y="2922332"/>
            <a:ext cx="2857917" cy="14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4908" y="333498"/>
            <a:ext cx="799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프로젝트 생성 및 앱 등록</a:t>
            </a:r>
            <a:r>
              <a:rPr lang="en-US" altLang="ko-KR" dirty="0" smtClean="0"/>
              <a:t>(</a:t>
            </a:r>
            <a:r>
              <a:rPr lang="en-US" altLang="ko-KR" dirty="0" smtClean="0"/>
              <a:t>random)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32" y="790575"/>
            <a:ext cx="4457700" cy="5734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40" y="440892"/>
            <a:ext cx="2590800" cy="1533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039" y="2205109"/>
            <a:ext cx="5514975" cy="7810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00" y="3110850"/>
            <a:ext cx="3940652" cy="35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08073" y="272761"/>
            <a:ext cx="5573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Venvs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파일을 만들고 이 안에서 </a:t>
            </a:r>
            <a:r>
              <a:rPr lang="en-US" altLang="ko-KR" dirty="0" err="1" smtClean="0"/>
              <a:t>mysite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만듦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72761"/>
            <a:ext cx="5257800" cy="2571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82" y="3337646"/>
            <a:ext cx="3200400" cy="1762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782" y="5269740"/>
            <a:ext cx="5521036" cy="150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강사님이 한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DJANGO_PRACTICE </a:t>
            </a:r>
            <a:r>
              <a:rPr lang="ko-KR" altLang="en-US" dirty="0" smtClean="0"/>
              <a:t>라는 폴더를 만들고 </a:t>
            </a:r>
            <a:r>
              <a:rPr lang="ko-KR" altLang="en-US" dirty="0" smtClean="0"/>
              <a:t>이 안에서 </a:t>
            </a:r>
            <a:r>
              <a:rPr lang="en-US" altLang="ko-KR" dirty="0" err="1" smtClean="0"/>
              <a:t>venv</a:t>
            </a:r>
            <a:r>
              <a:rPr lang="ko-KR" altLang="en-US" dirty="0" smtClean="0"/>
              <a:t>이라는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만든 뒤</a:t>
            </a:r>
            <a:r>
              <a:rPr lang="en-US" altLang="ko-KR" dirty="0" smtClean="0"/>
              <a:t>, practice_20220923</a:t>
            </a:r>
            <a:r>
              <a:rPr lang="ko-KR" altLang="en-US" dirty="0" smtClean="0"/>
              <a:t>이라는 프로젝트를 만든 것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319" y="3032846"/>
            <a:ext cx="1733550" cy="2066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6319" y="5138143"/>
            <a:ext cx="3879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내가 한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Venvs</a:t>
            </a:r>
            <a:r>
              <a:rPr lang="ko-KR" altLang="en-US" dirty="0" smtClean="0"/>
              <a:t>라는 폴더를 만든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mysite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가상환경을</a:t>
            </a:r>
            <a:r>
              <a:rPr lang="ko-KR" altLang="en-US" dirty="0" smtClean="0"/>
              <a:t> 만든 후</a:t>
            </a:r>
            <a:r>
              <a:rPr lang="en-US" altLang="ko-KR" dirty="0" smtClean="0"/>
              <a:t>, practice_0923</a:t>
            </a:r>
            <a:r>
              <a:rPr lang="ko-KR" altLang="en-US" dirty="0" smtClean="0"/>
              <a:t>이라는 프로젝트를 만든 것</a:t>
            </a:r>
            <a:r>
              <a:rPr lang="en-US" altLang="ko-KR" dirty="0" smtClean="0"/>
              <a:t>(</a:t>
            </a:r>
            <a:r>
              <a:rPr lang="ko-KR" altLang="en-US" dirty="0" smtClean="0"/>
              <a:t>헷갈림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19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8227" y="320333"/>
            <a:ext cx="782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프로젝트에서 </a:t>
            </a:r>
            <a:r>
              <a:rPr lang="en-US" altLang="ko-KR" dirty="0" smtClean="0"/>
              <a:t>ls</a:t>
            </a:r>
            <a:r>
              <a:rPr lang="ko-KR" altLang="en-US" dirty="0" smtClean="0"/>
              <a:t>를 치면 </a:t>
            </a:r>
            <a:r>
              <a:rPr lang="en-US" altLang="ko-KR" dirty="0" smtClean="0"/>
              <a:t>manage.py</a:t>
            </a:r>
            <a:r>
              <a:rPr lang="ko-KR" altLang="en-US" dirty="0" smtClean="0"/>
              <a:t>가 뜨는데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프로젝트가 제대로 생성이 됐다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경로상에 잘 깔렸다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20333"/>
            <a:ext cx="2171700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87" y="2187233"/>
            <a:ext cx="3713390" cy="43533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42064" y="2187233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프로젝트 안에서 </a:t>
            </a:r>
            <a:r>
              <a:rPr lang="en-US" altLang="ko-KR" dirty="0" smtClean="0"/>
              <a:t>manage.py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생성한다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77" y="4988016"/>
            <a:ext cx="56388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8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673" y="164469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App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651164"/>
            <a:ext cx="3882736" cy="23559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91" y="651164"/>
            <a:ext cx="4445145" cy="2620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18910" y="164469"/>
            <a:ext cx="511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7" y="3862512"/>
            <a:ext cx="3389448" cy="27191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3964" y="3250168"/>
            <a:ext cx="47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Index </a:t>
            </a:r>
            <a:r>
              <a:rPr lang="ko-KR" altLang="en-US" dirty="0" smtClean="0"/>
              <a:t>함수 만들고 </a:t>
            </a:r>
            <a:r>
              <a:rPr lang="en-US" altLang="ko-KR" dirty="0" smtClean="0"/>
              <a:t>templates </a:t>
            </a:r>
            <a:r>
              <a:rPr lang="ko-KR" altLang="en-US" dirty="0" smtClean="0"/>
              <a:t>폴더 만들기</a:t>
            </a:r>
            <a:endParaRPr lang="en-US" altLang="ko-KR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216" y="4582392"/>
            <a:ext cx="2450560" cy="16103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82698" y="3862512"/>
            <a:ext cx="478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Templates </a:t>
            </a:r>
            <a:r>
              <a:rPr lang="ko-KR" altLang="en-US" dirty="0" smtClean="0"/>
              <a:t>폴더 내에 </a:t>
            </a:r>
            <a:r>
              <a:rPr lang="en-US" altLang="ko-KR" dirty="0" smtClean="0"/>
              <a:t>index.html </a:t>
            </a:r>
            <a:r>
              <a:rPr lang="ko-KR" altLang="en-US" dirty="0" smtClean="0"/>
              <a:t>만들기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686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673" y="164469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랜덤 메뉴 정하기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720837"/>
            <a:ext cx="8036240" cy="34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1673" y="164469"/>
            <a:ext cx="782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로또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3" y="662852"/>
            <a:ext cx="63341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558</Words>
  <Application>Microsoft Office PowerPoint</Application>
  <PresentationFormat>와이드스크린</PresentationFormat>
  <Paragraphs>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49</cp:revision>
  <dcterms:created xsi:type="dcterms:W3CDTF">2022-11-24T02:02:47Z</dcterms:created>
  <dcterms:modified xsi:type="dcterms:W3CDTF">2022-11-28T06:45:17Z</dcterms:modified>
</cp:coreProperties>
</file>