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9" r:id="rId6"/>
    <p:sldId id="276" r:id="rId7"/>
    <p:sldId id="281" r:id="rId8"/>
    <p:sldId id="277" r:id="rId9"/>
    <p:sldId id="282" r:id="rId10"/>
    <p:sldId id="283" r:id="rId11"/>
    <p:sldId id="278" r:id="rId12"/>
    <p:sldId id="280" r:id="rId13"/>
    <p:sldId id="265" r:id="rId14"/>
    <p:sldId id="266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4485" autoAdjust="0"/>
  </p:normalViewPr>
  <p:slideViewPr>
    <p:cSldViewPr snapToGrid="0">
      <p:cViewPr varScale="1">
        <p:scale>
          <a:sx n="70" d="100"/>
          <a:sy n="70" d="100"/>
        </p:scale>
        <p:origin x="3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Sending and Retrieving form data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466" y="118457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</a:t>
            </a:r>
            <a:r>
              <a:rPr lang="ko-KR" altLang="en-US" dirty="0" smtClean="0"/>
              <a:t>입장에서 </a:t>
            </a:r>
            <a:r>
              <a:rPr lang="en-US" altLang="ko-KR" dirty="0" smtClean="0"/>
              <a:t>HTML &lt;form&gt; element</a:t>
            </a:r>
            <a:r>
              <a:rPr lang="ko-KR" altLang="en-US" dirty="0" smtClean="0"/>
              <a:t>를 통해서 데이터를 보낸다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82" y="273336"/>
            <a:ext cx="5505018" cy="962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96445" y="5491825"/>
            <a:ext cx="5690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Query(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이건 사이트마다 다르다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네이버의 경우 </a:t>
            </a:r>
            <a:r>
              <a:rPr lang="en-US" altLang="ko-KR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구글의 경우 </a:t>
            </a:r>
            <a:r>
              <a:rPr lang="en-US" altLang="ko-KR" dirty="0" smtClean="0"/>
              <a:t>q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7" y="1644988"/>
            <a:ext cx="4750097" cy="49915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22419" y="6275207"/>
            <a:ext cx="571500" cy="36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75" y="1713132"/>
            <a:ext cx="4299010" cy="37786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973" y="5130513"/>
            <a:ext cx="533400" cy="272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90624" y="4931844"/>
            <a:ext cx="95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이름을 입력하면 </a:t>
            </a:r>
            <a:r>
              <a:rPr lang="en-US" altLang="ko-KR" dirty="0" smtClean="0"/>
              <a:t>pong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홈페이지를 만들어보자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1360714"/>
            <a:ext cx="9353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3" y="416981"/>
            <a:ext cx="3162300" cy="36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657" y="1023257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어떻게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엄태동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넣을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657" y="1861457"/>
            <a:ext cx="10885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print(request)</a:t>
            </a:r>
            <a:r>
              <a:rPr lang="ko-KR" altLang="en-US" dirty="0" smtClean="0"/>
              <a:t>를 한번 해보자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출력 양식에 따라 실시간으로 보여주는 것도 있고 서버가 멈춰야 누적된 데이터를 보여주는 것도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좀 더 쉽게 보기 위해서 </a:t>
            </a:r>
            <a:r>
              <a:rPr lang="ko-KR" altLang="en-US" dirty="0" err="1" smtClean="0"/>
              <a:t>새터미널</a:t>
            </a:r>
            <a:r>
              <a:rPr lang="ko-KR" altLang="en-US" dirty="0" smtClean="0"/>
              <a:t> 열어서 보자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 터미널 열기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사이트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누르기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5422200"/>
            <a:ext cx="4514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8021" y="4409897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Action=“/pong” </a:t>
            </a:r>
            <a:r>
              <a:rPr lang="ko-KR" altLang="en-US" dirty="0" smtClean="0"/>
              <a:t>으로 자세하게 적히지 않으면 장고는 자동으로 </a:t>
            </a:r>
            <a:r>
              <a:rPr lang="en-US" altLang="ko-KR" dirty="0" smtClean="0"/>
              <a:t>method=“GET”(</a:t>
            </a:r>
            <a:r>
              <a:rPr lang="ko-KR" altLang="en-US" dirty="0" smtClean="0"/>
              <a:t>데이터를 가져오기 위해 보내는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생각한다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79" y="708754"/>
            <a:ext cx="6972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을 통해 얻는 것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6028" y="1696263"/>
            <a:ext cx="674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Request.GET</a:t>
            </a:r>
            <a:r>
              <a:rPr lang="ko-KR" altLang="en-US" dirty="0" smtClean="0"/>
              <a:t>을 하니 </a:t>
            </a:r>
            <a:r>
              <a:rPr lang="en-US" altLang="ko-KR" dirty="0" err="1" smtClean="0"/>
              <a:t>QueryDict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request.GET.get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얻을 수 있겠다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이걸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pong.html</a:t>
            </a:r>
            <a:r>
              <a:rPr lang="ko-KR" altLang="en-US" dirty="0" smtClean="0"/>
              <a:t>로 넘기면 되겠구나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QueryDict</a:t>
            </a:r>
            <a:r>
              <a:rPr lang="ko-KR" altLang="en-US" dirty="0" smtClean="0"/>
              <a:t>을 통째로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로 넘길 순 없나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넘길 순 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Request.GET</a:t>
            </a:r>
            <a:r>
              <a:rPr lang="ko-KR" altLang="en-US" dirty="0" smtClean="0"/>
              <a:t>만 써서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넣으면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templates</a:t>
            </a:r>
            <a:r>
              <a:rPr lang="ko-KR" altLang="en-US" dirty="0" smtClean="0"/>
              <a:t>에서 값을 처리하는 건 또 다른 문제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왼쪽처럼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쓸 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5663"/>
            <a:ext cx="4572000" cy="3933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4774189"/>
            <a:ext cx="4561114" cy="17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457" y="4563836"/>
            <a:ext cx="108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코드처럼 단순 반복되는 것들을 </a:t>
            </a:r>
            <a:r>
              <a:rPr lang="ko-KR" altLang="en-US" dirty="0" err="1" smtClean="0"/>
              <a:t>탬플릿으로</a:t>
            </a:r>
            <a:r>
              <a:rPr lang="ko-KR" altLang="en-US" dirty="0" smtClean="0"/>
              <a:t> 만들어서 재사용하게 하는 것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1168854"/>
            <a:ext cx="5791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04" y="3876675"/>
            <a:ext cx="5343525" cy="2981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66" y="685800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87554"/>
            <a:ext cx="6638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다시 하나하나 만들어보기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20325" y="1386146"/>
            <a:ext cx="5213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Day3 </a:t>
            </a:r>
            <a:r>
              <a:rPr lang="ko-KR" altLang="en-US" dirty="0" smtClean="0"/>
              <a:t>폴더 내에서 </a:t>
            </a:r>
            <a:r>
              <a:rPr lang="en-US" altLang="ko-KR" dirty="0" smtClean="0"/>
              <a:t>python –m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day3-venv</a:t>
            </a:r>
            <a:r>
              <a:rPr lang="ko-KR" altLang="en-US" dirty="0" smtClean="0"/>
              <a:t>하면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가상환경이</a:t>
            </a:r>
            <a:r>
              <a:rPr lang="ko-KR" altLang="en-US" dirty="0" smtClean="0"/>
              <a:t> 실행되는 것이 아니라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구동하는데에</a:t>
            </a:r>
            <a:r>
              <a:rPr lang="ko-KR" altLang="en-US" dirty="0" smtClean="0"/>
              <a:t> 필요한 파일들이 생성됨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작동은 </a:t>
            </a:r>
            <a:r>
              <a:rPr lang="en-US" altLang="ko-KR" dirty="0" smtClean="0"/>
              <a:t>source day3-venv/Scripts/activate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day3pjt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5663"/>
            <a:ext cx="6172200" cy="3695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1" y="4880345"/>
            <a:ext cx="6041189" cy="8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23" y="205933"/>
            <a:ext cx="109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day3pjt</a:t>
            </a:r>
            <a:r>
              <a:rPr lang="en-US" altLang="ko-KR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Django-admin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day3pjt . 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차이점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6986" y="1419521"/>
            <a:ext cx="1096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day3pjt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day3 </a:t>
            </a:r>
            <a:r>
              <a:rPr lang="ko-KR" altLang="en-US" dirty="0" smtClean="0"/>
              <a:t>폴더와 같은 </a:t>
            </a:r>
            <a:r>
              <a:rPr lang="ko-KR" altLang="en-US" dirty="0" err="1" smtClean="0"/>
              <a:t>형제로써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smtClean="0"/>
              <a:t>day3pjt .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day3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하위폴더로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개의 프로젝트를 </a:t>
            </a:r>
            <a:r>
              <a:rPr lang="en-US" altLang="ko-KR" dirty="0" smtClean="0"/>
              <a:t>day3 </a:t>
            </a:r>
            <a:r>
              <a:rPr lang="ko-KR" altLang="en-US" dirty="0" smtClean="0"/>
              <a:t>내에 만들고 관리하고 싶다면 이 명령어를 선택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6" y="702118"/>
            <a:ext cx="6210300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" y="2583934"/>
            <a:ext cx="4117392" cy="42740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9247" y="2746703"/>
            <a:ext cx="6408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Practices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settings.py</a:t>
            </a:r>
            <a:r>
              <a:rPr lang="ko-KR" altLang="en-US" dirty="0" smtClean="0"/>
              <a:t>에 등록까지 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Pratices</a:t>
            </a:r>
            <a:r>
              <a:rPr lang="ko-KR" altLang="en-US" dirty="0" smtClean="0"/>
              <a:t>라고 잘못 만들었는데 그냥 지우고 새로 만들자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그대로 쓰자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14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646" y="143378"/>
            <a:ext cx="55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①</a:t>
            </a:r>
            <a:r>
              <a:rPr lang="en-US" altLang="ko-KR" dirty="0" smtClean="0"/>
              <a:t>urls.py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index/</a:t>
            </a:r>
            <a:r>
              <a:rPr lang="ko-KR" altLang="en-US" dirty="0" smtClean="0"/>
              <a:t>라는 홈페이지를 </a:t>
            </a:r>
            <a:r>
              <a:rPr lang="ko-KR" altLang="en-US" dirty="0" err="1" smtClean="0"/>
              <a:t>만들거야</a:t>
            </a:r>
            <a:r>
              <a:rPr lang="en-US" altLang="ko-KR" dirty="0" smtClean="0"/>
              <a:t>②③④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" y="789709"/>
            <a:ext cx="4071465" cy="29710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29746" y="143377"/>
            <a:ext cx="55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②views.py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라는 함수를 이용해서 요청이 오면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보내줄거야</a:t>
            </a:r>
            <a:r>
              <a:rPr lang="en-US" altLang="ko-KR" dirty="0" smtClean="0"/>
              <a:t>③④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42" y="789709"/>
            <a:ext cx="5362575" cy="2990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646" y="3953377"/>
            <a:ext cx="557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③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라는 폴더에서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를 만들자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40242" y="3959030"/>
            <a:ext cx="557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④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만들자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982" y="4322709"/>
            <a:ext cx="2926773" cy="24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209" y="3946852"/>
            <a:ext cx="7820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기본적인 사이트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루트페이지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없음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아까 만든 건 </a:t>
            </a:r>
            <a:r>
              <a:rPr lang="en-US" altLang="ko-KR" dirty="0" smtClean="0"/>
              <a:t>index/</a:t>
            </a:r>
            <a:r>
              <a:rPr lang="ko-KR" altLang="en-US" dirty="0" smtClean="0"/>
              <a:t>이었음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42064" y="2187233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프로젝트 안에서 </a:t>
            </a:r>
            <a:r>
              <a:rPr lang="en-US" altLang="ko-KR" dirty="0" smtClean="0"/>
              <a:t>manage.py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150615"/>
            <a:ext cx="11191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7981" y="4334775"/>
            <a:ext cx="782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Templates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practices </a:t>
            </a:r>
            <a:r>
              <a:rPr lang="ko-KR" altLang="en-US" dirty="0" smtClean="0"/>
              <a:t>하위 폴더에 만들어야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해결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5082" y="140224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index.html</a:t>
            </a:r>
            <a:r>
              <a:rPr lang="ko-KR" altLang="en-US" dirty="0" smtClean="0"/>
              <a:t>을 찾을 수 없다고 뜬다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509556"/>
            <a:ext cx="5105833" cy="34558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32" y="1226129"/>
            <a:ext cx="2803970" cy="1669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85" y="3965443"/>
            <a:ext cx="3772333" cy="23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391195"/>
            <a:ext cx="9172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6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1121" y="5258415"/>
            <a:ext cx="753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만들고 만 뒤 </a:t>
            </a:r>
            <a:r>
              <a:rPr lang="en-US" altLang="ko-KR" dirty="0" smtClean="0"/>
              <a:t>'</a:t>
            </a:r>
            <a:r>
              <a:rPr lang="ko-KR" altLang="en-US" dirty="0" smtClean="0"/>
              <a:t>엄태동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입력하니까 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주소로 옮기는 것을 확인할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 </a:t>
            </a:r>
            <a:r>
              <a:rPr lang="en-US" altLang="ko-KR" dirty="0" smtClean="0"/>
              <a:t>pong</a:t>
            </a:r>
            <a:r>
              <a:rPr lang="ko-KR" altLang="en-US" dirty="0" smtClean="0"/>
              <a:t>이라는 홈페이지 만들고 받아보자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3325" y="3928392"/>
            <a:ext cx="511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4" y="4597095"/>
            <a:ext cx="316230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8" y="4328895"/>
            <a:ext cx="3443695" cy="20227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3" y="226858"/>
            <a:ext cx="7534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393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71</cp:revision>
  <dcterms:created xsi:type="dcterms:W3CDTF">2022-11-24T02:02:47Z</dcterms:created>
  <dcterms:modified xsi:type="dcterms:W3CDTF">2022-11-28T11:55:23Z</dcterms:modified>
</cp:coreProperties>
</file>