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0" r:id="rId4"/>
    <p:sldId id="286" r:id="rId5"/>
    <p:sldId id="287" r:id="rId6"/>
    <p:sldId id="288" r:id="rId7"/>
    <p:sldId id="289" r:id="rId8"/>
    <p:sldId id="271" r:id="rId9"/>
    <p:sldId id="290" r:id="rId10"/>
    <p:sldId id="257" r:id="rId11"/>
    <p:sldId id="259" r:id="rId12"/>
    <p:sldId id="276" r:id="rId13"/>
    <p:sldId id="281" r:id="rId14"/>
    <p:sldId id="277" r:id="rId15"/>
    <p:sldId id="282" r:id="rId16"/>
    <p:sldId id="283" r:id="rId17"/>
    <p:sldId id="291" r:id="rId18"/>
    <p:sldId id="292" r:id="rId19"/>
    <p:sldId id="293" r:id="rId20"/>
    <p:sldId id="278" r:id="rId21"/>
    <p:sldId id="280" r:id="rId22"/>
    <p:sldId id="265" r:id="rId23"/>
    <p:sldId id="266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485" autoAdjust="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문제</a:t>
            </a:r>
            <a:r>
              <a:rPr lang="en-US" altLang="ko-KR" dirty="0" smtClean="0"/>
              <a:t>1:</a:t>
            </a:r>
            <a:r>
              <a:rPr lang="ko-KR" altLang="en-US" dirty="0" smtClean="0"/>
              <a:t>이전에 만들었던 </a:t>
            </a:r>
            <a:r>
              <a:rPr lang="en-US" altLang="ko-KR" dirty="0" smtClean="0"/>
              <a:t>ping pong application</a:t>
            </a:r>
            <a:r>
              <a:rPr lang="ko-KR" altLang="en-US" dirty="0" smtClean="0"/>
              <a:t>에 새로운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을 추가하고 싶다면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유튜브 안에서도 그냥 동영상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쇼츠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기능 등 다양한 기능들이 존재한다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3281" y="2340393"/>
            <a:ext cx="315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인데 다</a:t>
            </a:r>
            <a:r>
              <a:rPr lang="en-US" altLang="ko-KR" dirty="0" smtClean="0"/>
              <a:t> urls.py</a:t>
            </a:r>
            <a:r>
              <a:rPr lang="ko-KR" altLang="en-US" dirty="0" smtClean="0"/>
              <a:t>에 관리한다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다르게 관리하고 싶다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articles/urls.py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practices/urls.py</a:t>
            </a:r>
            <a:r>
              <a:rPr lang="ko-KR" altLang="en-US" dirty="0" smtClean="0"/>
              <a:t>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31" y="2367625"/>
            <a:ext cx="4819650" cy="3724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2986749"/>
            <a:ext cx="3200400" cy="2486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514" y="1865111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인데 같은 </a:t>
            </a:r>
            <a:r>
              <a:rPr lang="en-US" altLang="ko-KR" dirty="0" smtClean="0"/>
              <a:t>views</a:t>
            </a:r>
            <a:r>
              <a:rPr lang="ko-KR" altLang="en-US" dirty="0" smtClean="0"/>
              <a:t>파일을 불러와야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865" y="3650672"/>
            <a:ext cx="9167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최상단에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폴더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base.html</a:t>
            </a:r>
            <a:r>
              <a:rPr lang="ko-KR" altLang="en-US" dirty="0" smtClean="0"/>
              <a:t>을 여기에 넣기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BASE_DIR</a:t>
            </a:r>
            <a:r>
              <a:rPr lang="ko-KR" altLang="en-US" dirty="0" smtClean="0"/>
              <a:t>이라는 경로 밑에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라는 폴더가 있다는 것을 지정한 것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6" y="817851"/>
            <a:ext cx="1847850" cy="190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56" y="325582"/>
            <a:ext cx="8420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8209" y="233432"/>
            <a:ext cx="887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모든 </a:t>
            </a:r>
            <a:r>
              <a:rPr lang="en-US" altLang="ko-KR" dirty="0" smtClean="0"/>
              <a:t>app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이 존재함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각자 따로 관리하는 방법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79" y="602764"/>
            <a:ext cx="5924550" cy="3352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43" y="3955564"/>
            <a:ext cx="6078621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427" y="171396"/>
            <a:ext cx="1080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Practices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urls</a:t>
            </a:r>
            <a:r>
              <a:rPr lang="ko-KR" altLang="en-US" dirty="0" smtClean="0"/>
              <a:t>을 따로 관리하고 싶다면 해당 폴더 에 </a:t>
            </a:r>
            <a:r>
              <a:rPr lang="en-US" altLang="ko-KR" dirty="0" smtClean="0"/>
              <a:t>urls.py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</a:t>
            </a:r>
            <a:r>
              <a:rPr lang="en-US" altLang="ko-KR" dirty="0" err="1" smtClean="0"/>
              <a:t>urls</a:t>
            </a:r>
            <a:r>
              <a:rPr lang="ko-KR" altLang="en-US" dirty="0" smtClean="0"/>
              <a:t>에 작성했던 </a:t>
            </a:r>
            <a:r>
              <a:rPr lang="en-US" altLang="ko-KR" dirty="0" smtClean="0"/>
              <a:t>practices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잘라서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68149"/>
            <a:ext cx="3476625" cy="3962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17" y="1634835"/>
            <a:ext cx="5819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5082" y="140224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돌리면 에러 발생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3" y="509556"/>
            <a:ext cx="7543800" cy="2409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081" y="310404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이유는 메인 </a:t>
            </a:r>
            <a:r>
              <a:rPr lang="en-US" altLang="ko-KR" dirty="0" smtClean="0"/>
              <a:t>urls.py(</a:t>
            </a:r>
            <a:r>
              <a:rPr lang="ko-KR" altLang="en-US" dirty="0" smtClean="0"/>
              <a:t>메인 문지기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 urls.py(</a:t>
            </a:r>
            <a:r>
              <a:rPr lang="ko-KR" altLang="en-US" dirty="0" smtClean="0"/>
              <a:t>서브 문지기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연결하지 않았기 때문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3" y="3491328"/>
            <a:ext cx="8677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9" y="259773"/>
            <a:ext cx="4505325" cy="1943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6627" y="457200"/>
            <a:ext cx="59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이제는 </a:t>
            </a:r>
            <a:r>
              <a:rPr lang="en-US" altLang="ko-KR" dirty="0" smtClean="0"/>
              <a:t>practices</a:t>
            </a:r>
            <a:r>
              <a:rPr lang="ko-KR" altLang="en-US" dirty="0" smtClean="0"/>
              <a:t>라는 경로를 추가하면 정상 작동됨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2" y="2421082"/>
            <a:ext cx="4906272" cy="4342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3327" y="2718955"/>
            <a:ext cx="599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에 어떤 값을 입력하고 검색을 누르면 </a:t>
            </a:r>
            <a:r>
              <a:rPr lang="en-US" altLang="ko-KR" dirty="0" smtClean="0"/>
              <a:t>‘content’</a:t>
            </a:r>
            <a:r>
              <a:rPr lang="ko-KR" altLang="en-US" dirty="0" smtClean="0"/>
              <a:t>라는 이름으로 보냄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/articles/create</a:t>
            </a:r>
            <a:r>
              <a:rPr lang="ko-KR" altLang="en-US" dirty="0" smtClean="0"/>
              <a:t>라는 사이트로 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</a:t>
            </a:r>
            <a:r>
              <a:rPr lang="ko-KR" altLang="en-US" dirty="0" smtClean="0"/>
              <a:t>라는 사이트는 없으므로 에러 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라는 사이트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68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59870" y="277507"/>
            <a:ext cx="6015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Articles/create</a:t>
            </a:r>
            <a:r>
              <a:rPr lang="ko-KR" altLang="en-US" dirty="0" smtClean="0"/>
              <a:t>일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로 따로 관리하므로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만 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이제</a:t>
            </a:r>
            <a:r>
              <a:rPr lang="en-US" altLang="ko-KR" dirty="0" smtClean="0"/>
              <a:t>, create</a:t>
            </a:r>
            <a:r>
              <a:rPr lang="ko-KR" altLang="en-US" dirty="0" smtClean="0"/>
              <a:t>라는 함수를 만들자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Articles/index.html 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, templates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가 있는지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9" y="277507"/>
            <a:ext cx="4857750" cy="3000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9" y="3547350"/>
            <a:ext cx="4651663" cy="23672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60" y="2841464"/>
            <a:ext cx="2131619" cy="24557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681" y="5379236"/>
            <a:ext cx="3965432" cy="12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8" y="211281"/>
            <a:ext cx="3990975" cy="4191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96" y="576696"/>
            <a:ext cx="5991225" cy="2628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78" y="3672575"/>
            <a:ext cx="2685185" cy="2803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1554" y="4612688"/>
            <a:ext cx="3096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게시판의 기능을 못하고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작성된 글이 올라오게끔 하고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데이터가 저장이 되어야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메모리 공간이라 휘발성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사용하지 않고 </a:t>
            </a:r>
            <a:r>
              <a:rPr lang="ko-KR" altLang="en-US" dirty="0" err="1" smtClean="0"/>
              <a:t>야매로</a:t>
            </a:r>
            <a:r>
              <a:rPr lang="ko-KR" altLang="en-US" dirty="0" smtClean="0"/>
              <a:t> 하는 법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이용하기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2065453"/>
            <a:ext cx="5579919" cy="2260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76" y="1680915"/>
            <a:ext cx="5500014" cy="35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데이터가 저장이 되어야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메모리 공간이라 휘발성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사용하지 않고 </a:t>
            </a:r>
            <a:r>
              <a:rPr lang="ko-KR" altLang="en-US" dirty="0" err="1" smtClean="0"/>
              <a:t>야매로</a:t>
            </a:r>
            <a:r>
              <a:rPr lang="ko-KR" altLang="en-US" dirty="0" smtClean="0"/>
              <a:t> 하는 법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이용하기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끄고 다시 돌리면 사라짐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2065453"/>
            <a:ext cx="5579919" cy="2260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76" y="1680915"/>
            <a:ext cx="5500014" cy="3502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681" y="5138934"/>
            <a:ext cx="1122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 영구적으로 저장하고 값들을 사용하고 싶다면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이용하면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38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45" y="248505"/>
            <a:ext cx="1122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베이스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원래라면 </a:t>
            </a:r>
            <a:r>
              <a:rPr lang="en-US" altLang="ko-KR" dirty="0" smtClean="0"/>
              <a:t>CREATE TABLE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썼을텐데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ORM</a:t>
            </a:r>
            <a:r>
              <a:rPr lang="ko-KR" altLang="en-US" dirty="0" smtClean="0"/>
              <a:t>을 쓰면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짤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relation mapping(</a:t>
            </a:r>
            <a:r>
              <a:rPr lang="ko-KR" altLang="en-US" dirty="0" smtClean="0"/>
              <a:t>관계형 데이터 테이블을 객체로 만든다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4526031"/>
            <a:ext cx="722947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9" y="1859107"/>
            <a:ext cx="6124575" cy="2533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2919" y="1839267"/>
            <a:ext cx="4675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Content</a:t>
            </a:r>
            <a:r>
              <a:rPr lang="ko-KR" altLang="en-US" dirty="0" smtClean="0"/>
              <a:t>라는 칼럼을 만들고 관리하겠다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</a:t>
            </a:r>
            <a:r>
              <a:rPr lang="en-US" altLang="ko-KR" dirty="0" err="1" smtClean="0"/>
              <a:t>TextField</a:t>
            </a:r>
            <a:r>
              <a:rPr lang="ko-KR" altLang="en-US" dirty="0" smtClean="0"/>
              <a:t>라고 정의하겠다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이것은 설계도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마이그레이션을 통해 실제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7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7" y="978571"/>
            <a:ext cx="3486150" cy="2790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143" y="504397"/>
            <a:ext cx="926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인데 같은 </a:t>
            </a:r>
            <a:r>
              <a:rPr lang="en-US" altLang="ko-KR" dirty="0" smtClean="0"/>
              <a:t>views</a:t>
            </a:r>
            <a:r>
              <a:rPr lang="ko-KR" altLang="en-US" dirty="0" smtClean="0"/>
              <a:t>파일을 불러와야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197" y="4009704"/>
            <a:ext cx="30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</a:t>
            </a:r>
            <a:r>
              <a:rPr lang="ko-KR" altLang="en-US" dirty="0" smtClean="0"/>
              <a:t>를 쓴다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68" y="1450058"/>
            <a:ext cx="5362575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3068" y="504397"/>
            <a:ext cx="5761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 같은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라는 폴더가 있음</a:t>
            </a:r>
            <a:endParaRPr lang="en-US" altLang="ko-KR" dirty="0" smtClean="0"/>
          </a:p>
          <a:p>
            <a:r>
              <a:rPr lang="en-US" altLang="ko-KR" dirty="0" smtClean="0"/>
              <a:t>Articles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가 없음</a:t>
            </a:r>
            <a:endParaRPr lang="en-US" altLang="ko-KR" dirty="0" smtClean="0"/>
          </a:p>
          <a:p>
            <a:r>
              <a:rPr lang="ko-KR" altLang="en-US" dirty="0" smtClean="0"/>
              <a:t>아래 명령어는 어떤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불러올까</a:t>
            </a:r>
            <a:r>
              <a:rPr lang="en-US" altLang="ko-KR" dirty="0" smtClean="0"/>
              <a:t>?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47" y="4329489"/>
            <a:ext cx="2066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32" y="1584366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</a:t>
            </a:r>
            <a:r>
              <a:rPr lang="en-US" altLang="ko-KR" dirty="0" err="1" smtClean="0"/>
              <a:t>makemigrations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migrations</a:t>
            </a:r>
            <a:r>
              <a:rPr lang="ko-KR" altLang="en-US" dirty="0" smtClean="0"/>
              <a:t>라는 폴더와 함께 </a:t>
            </a:r>
            <a:r>
              <a:rPr lang="en-US" altLang="ko-KR" dirty="0" smtClean="0"/>
              <a:t>0001_initial.py</a:t>
            </a:r>
            <a:r>
              <a:rPr lang="ko-KR" altLang="en-US" dirty="0" smtClean="0"/>
              <a:t>가 생성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96" y="662254"/>
            <a:ext cx="4972050" cy="50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0"/>
            <a:ext cx="1809750" cy="1590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3" y="2341130"/>
            <a:ext cx="4905375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87" y="2704234"/>
            <a:ext cx="2257425" cy="257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732" y="3805442"/>
            <a:ext cx="700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migrate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db.sqlite3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라는 칼럼이 생성된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44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787" y="919162"/>
            <a:ext cx="103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Article_articles</a:t>
            </a:r>
            <a:r>
              <a:rPr lang="ko-KR" altLang="en-US" dirty="0" smtClean="0"/>
              <a:t>라는 파일을 찾을 수 없다고 해서 그냥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로 다 바꿨더니 오류 해결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3837"/>
            <a:ext cx="6981825" cy="695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71" y="1548280"/>
            <a:ext cx="2204997" cy="2051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631" y="1760215"/>
            <a:ext cx="711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 object(1)</a:t>
            </a:r>
            <a:r>
              <a:rPr lang="ko-KR" altLang="en-US" dirty="0" smtClean="0"/>
              <a:t>이라고 뜬다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이건 행 데이터가 다 넘어와서 그렇다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칼럼을 지정해보자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637" y="3313834"/>
            <a:ext cx="7753350" cy="1352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98" y="3859226"/>
            <a:ext cx="2621541" cy="2972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637" y="5019497"/>
            <a:ext cx="711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Content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라는 칼럼만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서버를 껐다가 </a:t>
            </a:r>
            <a:r>
              <a:rPr lang="ko-KR" altLang="en-US" smtClean="0"/>
              <a:t>켜도 데이터 남아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41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을 통해 얻는 것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6028" y="1696263"/>
            <a:ext cx="674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Request.GET</a:t>
            </a:r>
            <a:r>
              <a:rPr lang="ko-KR" altLang="en-US" dirty="0" smtClean="0"/>
              <a:t>을 하니 </a:t>
            </a:r>
            <a:r>
              <a:rPr lang="en-US" altLang="ko-KR" dirty="0" err="1" smtClean="0"/>
              <a:t>QueryDict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request.GET.get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얻을 수 있겠다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이걸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pong.html</a:t>
            </a:r>
            <a:r>
              <a:rPr lang="ko-KR" altLang="en-US" dirty="0" smtClean="0"/>
              <a:t>로 넘기면 되겠구나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QueryDict</a:t>
            </a:r>
            <a:r>
              <a:rPr lang="ko-KR" altLang="en-US" dirty="0" smtClean="0"/>
              <a:t>을 통째로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로 넘길 순 없나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넘길 순 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Request.GET</a:t>
            </a:r>
            <a:r>
              <a:rPr lang="ko-KR" altLang="en-US" dirty="0" smtClean="0"/>
              <a:t>만 써서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넣으면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templates</a:t>
            </a:r>
            <a:r>
              <a:rPr lang="ko-KR" altLang="en-US" dirty="0" smtClean="0"/>
              <a:t>에서 값을 처리하는 건 또 다른 문제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왼쪽처럼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쓸 수도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5663"/>
            <a:ext cx="4572000" cy="3933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4774189"/>
            <a:ext cx="4561114" cy="17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457" y="4563836"/>
            <a:ext cx="108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코드처럼 단순 반복되는 것들을 </a:t>
            </a:r>
            <a:r>
              <a:rPr lang="ko-KR" altLang="en-US" dirty="0" err="1" smtClean="0"/>
              <a:t>탬플릿으로</a:t>
            </a:r>
            <a:r>
              <a:rPr lang="ko-KR" altLang="en-US" dirty="0" smtClean="0"/>
              <a:t> 만들어서 재사용하게 하는 것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1168854"/>
            <a:ext cx="5791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탬플릿</a:t>
            </a:r>
            <a:r>
              <a:rPr lang="ko-KR" altLang="en-US" dirty="0" smtClean="0"/>
              <a:t> 상속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04" y="3876675"/>
            <a:ext cx="5343525" cy="2981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66" y="685800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24" y="873729"/>
            <a:ext cx="5362575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Practices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불러옴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3" y="873729"/>
            <a:ext cx="2066925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9824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만든다면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503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articles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불러옴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59424" y="467770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아래처럼 순서를 바꾸면</a:t>
            </a:r>
            <a:r>
              <a:rPr lang="en-US" altLang="ko-KR" dirty="0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8" y="1028422"/>
            <a:ext cx="4305300" cy="1285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7513" y="2721830"/>
            <a:ext cx="5761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127.0.0.1:8000</a:t>
            </a:r>
            <a:r>
              <a:rPr lang="ko-KR" altLang="en-US" dirty="0" smtClean="0"/>
              <a:t>가 위 그림이고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심지어 </a:t>
            </a:r>
            <a:r>
              <a:rPr lang="en-US" altLang="ko-KR" dirty="0" smtClean="0"/>
              <a:t>127.0.0.1:8000/index </a:t>
            </a:r>
            <a:r>
              <a:rPr lang="ko-KR" altLang="en-US" dirty="0" smtClean="0"/>
              <a:t>또한 위 사진처럼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덮어씌운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36" y="1028422"/>
            <a:ext cx="325755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65" y="3942997"/>
            <a:ext cx="5305425" cy="2381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9424" y="3521877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화면이 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75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5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장고는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61090" y="3783917"/>
            <a:ext cx="876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위에서 아래 순서대로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깔면서 훑어보는데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templates, practices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를 따로 생성해도 하나의 폴더로 생각하고 관리한다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86" y="779047"/>
            <a:ext cx="3143250" cy="193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6" y="681818"/>
            <a:ext cx="1448341" cy="59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861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단점이자 장점은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일자에 배운 </a:t>
            </a:r>
            <a:r>
              <a:rPr lang="ko-KR" altLang="en-US" dirty="0" err="1" smtClean="0"/>
              <a:t>탬플릿</a:t>
            </a:r>
            <a:r>
              <a:rPr lang="ko-KR" altLang="en-US" dirty="0" smtClean="0"/>
              <a:t> 상속이 가능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7489" y="1552346"/>
            <a:ext cx="1022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base.html </a:t>
            </a:r>
            <a:r>
              <a:rPr lang="ko-KR" altLang="en-US" dirty="0" smtClean="0"/>
              <a:t>하나만 만들어두면 다른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에도 적용가능하다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97" y="2155370"/>
            <a:ext cx="5442303" cy="4298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491" y="3245332"/>
            <a:ext cx="493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base.html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만들어뒀지만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탬플릿</a:t>
            </a:r>
            <a:r>
              <a:rPr lang="ko-KR" altLang="en-US" dirty="0" smtClean="0"/>
              <a:t> 상속할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96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846" y="312486"/>
            <a:ext cx="1094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이라는 파일명은 계속 살리고 싶다면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라는 폴더를 만들고 이 안에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을 넣는다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앞으로 이렇게 관리하자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Practices </a:t>
            </a:r>
            <a:r>
              <a:rPr lang="ko-KR" altLang="en-US" dirty="0" smtClean="0"/>
              <a:t>폴더 또한 마찬가지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주의할 점</a:t>
            </a:r>
            <a:r>
              <a:rPr lang="en-US" altLang="ko-KR" dirty="0" smtClean="0"/>
              <a:t>: base.html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안에 둘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폴더말고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3884" y="2036337"/>
            <a:ext cx="573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대신에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라는 것을 명시하기 위해서 아래처럼 어떤 폴더 안에 있는건지 말해줘야 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9" y="2036337"/>
            <a:ext cx="4505325" cy="4333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8" y="3288847"/>
            <a:ext cx="5581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Base.html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practices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articles </a:t>
            </a:r>
            <a:r>
              <a:rPr lang="ko-KR" altLang="en-US" dirty="0" smtClean="0"/>
              <a:t>에도 없는 중립으로 만들려면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물론 </a:t>
            </a:r>
            <a:r>
              <a:rPr lang="en-US" altLang="ko-KR" dirty="0" smtClean="0"/>
              <a:t>practices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base.html</a:t>
            </a:r>
            <a:r>
              <a:rPr lang="ko-KR" altLang="en-US" dirty="0" smtClean="0"/>
              <a:t>을 만들었다면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아래처럼 해도 무방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1988818"/>
            <a:ext cx="5791200" cy="2676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9" y="1729983"/>
            <a:ext cx="4938021" cy="31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39" y="3654568"/>
            <a:ext cx="1139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회사에 따라서 </a:t>
            </a:r>
            <a:r>
              <a:rPr lang="en-US" altLang="ko-KR" dirty="0" smtClean="0"/>
              <a:t>base.html</a:t>
            </a:r>
            <a:r>
              <a:rPr lang="ko-KR" altLang="en-US" dirty="0" smtClean="0"/>
              <a:t>을 어떻게 관리할지 다를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변하지 않는 점은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에 적용이 되는 기반이 되는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이 있으면 특정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 넣는 것이 아니라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Base </a:t>
            </a:r>
            <a:r>
              <a:rPr lang="ko-KR" altLang="en-US" dirty="0" err="1" smtClean="0"/>
              <a:t>탬플릿이</a:t>
            </a:r>
            <a:r>
              <a:rPr lang="ko-KR" altLang="en-US" dirty="0" smtClean="0"/>
              <a:t> 있는 곳을 지정하고 경로를 지정한다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34" y="443777"/>
            <a:ext cx="5324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750</Words>
  <Application>Microsoft Office PowerPoint</Application>
  <PresentationFormat>와이드스크린</PresentationFormat>
  <Paragraphs>119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107</cp:revision>
  <dcterms:created xsi:type="dcterms:W3CDTF">2022-11-24T02:02:47Z</dcterms:created>
  <dcterms:modified xsi:type="dcterms:W3CDTF">2022-11-29T03:07:32Z</dcterms:modified>
</cp:coreProperties>
</file>