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70" r:id="rId4"/>
    <p:sldId id="286" r:id="rId5"/>
    <p:sldId id="287" r:id="rId6"/>
    <p:sldId id="288" r:id="rId7"/>
    <p:sldId id="289" r:id="rId8"/>
    <p:sldId id="271" r:id="rId9"/>
    <p:sldId id="290" r:id="rId10"/>
    <p:sldId id="257" r:id="rId11"/>
    <p:sldId id="259" r:id="rId12"/>
    <p:sldId id="276" r:id="rId13"/>
    <p:sldId id="281" r:id="rId14"/>
    <p:sldId id="277" r:id="rId15"/>
    <p:sldId id="282" r:id="rId16"/>
    <p:sldId id="283" r:id="rId17"/>
    <p:sldId id="291" r:id="rId18"/>
    <p:sldId id="292" r:id="rId19"/>
    <p:sldId id="293" r:id="rId20"/>
    <p:sldId id="278" r:id="rId21"/>
    <p:sldId id="280" r:id="rId22"/>
    <p:sldId id="265" r:id="rId23"/>
    <p:sldId id="266" r:id="rId24"/>
    <p:sldId id="28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485" autoAdjust="0"/>
  </p:normalViewPr>
  <p:slideViewPr>
    <p:cSldViewPr snapToGrid="0">
      <p:cViewPr varScale="1">
        <p:scale>
          <a:sx n="74" d="100"/>
          <a:sy n="74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8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9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1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7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9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6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5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7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1A6D-69B9-4B2D-89DF-AED7A47642D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Url</a:t>
            </a:r>
            <a:r>
              <a:rPr lang="ko-KR" altLang="en-US" dirty="0" smtClean="0"/>
              <a:t>에 이름을 붙여주기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86219" y="3667991"/>
            <a:ext cx="11217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변수화</a:t>
            </a:r>
            <a:r>
              <a:rPr lang="ko-KR" altLang="en-US" dirty="0" smtClean="0"/>
              <a:t> 하는 이유는 재사용 및 유지보수 </a:t>
            </a:r>
            <a:r>
              <a:rPr lang="ko-KR" altLang="en-US" dirty="0" err="1" smtClean="0"/>
              <a:t>떄문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나중에 </a:t>
            </a:r>
            <a:r>
              <a:rPr lang="en-US" altLang="ko-KR" dirty="0" smtClean="0"/>
              <a:t>‘create/’</a:t>
            </a:r>
            <a:r>
              <a:rPr lang="ko-KR" altLang="en-US" dirty="0" smtClean="0"/>
              <a:t>부분을 다른 이름으로 변경하고 싶다면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변수화</a:t>
            </a:r>
            <a:r>
              <a:rPr lang="ko-KR" altLang="en-US" dirty="0" smtClean="0"/>
              <a:t> 사용 안하면 일일이 다 바꿔야 할 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Practice/index, articles/index 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name=‘index’ </a:t>
            </a:r>
            <a:r>
              <a:rPr lang="ko-KR" altLang="en-US" dirty="0" smtClean="0"/>
              <a:t>변수 중복이 될 수 있는 문제가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그럼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마다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namespace</a:t>
            </a:r>
            <a:r>
              <a:rPr lang="ko-KR" altLang="en-US" dirty="0" smtClean="0"/>
              <a:t>를 해야 한다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2" y="922029"/>
            <a:ext cx="5689142" cy="20780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801" y="1108143"/>
            <a:ext cx="4385299" cy="17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8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6001" y="4471554"/>
            <a:ext cx="916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 형태로 넘어오니까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문으로 값</a:t>
            </a:r>
            <a:r>
              <a:rPr lang="en-US" altLang="ko-KR" dirty="0"/>
              <a:t> </a:t>
            </a:r>
            <a:r>
              <a:rPr lang="ko-KR" altLang="en-US" dirty="0" smtClean="0"/>
              <a:t>빼내기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98" y="356754"/>
            <a:ext cx="5095875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198" y="356754"/>
            <a:ext cx="4095750" cy="3028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42816"/>
            <a:ext cx="6649316" cy="15507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05" y="5018880"/>
            <a:ext cx="4238625" cy="1628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1551" y="4293560"/>
            <a:ext cx="2912485" cy="19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8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8209" y="233432"/>
            <a:ext cx="887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이제는 글을 </a:t>
            </a:r>
            <a:r>
              <a:rPr lang="ko-KR" altLang="en-US" dirty="0" smtClean="0"/>
              <a:t>쓰면 바로 게시판 페이지로 넘어가고 싶다면</a:t>
            </a:r>
            <a:r>
              <a:rPr lang="en-US" altLang="ko-KR" dirty="0" smtClean="0"/>
              <a:t>? redirect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25" y="1161554"/>
            <a:ext cx="2700828" cy="15673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915" y="1334898"/>
            <a:ext cx="2905351" cy="12206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900" y="602764"/>
            <a:ext cx="2850289" cy="26042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25" y="3613872"/>
            <a:ext cx="3981450" cy="752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925" y="4666591"/>
            <a:ext cx="856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7427" y="171396"/>
            <a:ext cx="1080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삭제</a:t>
            </a:r>
            <a:r>
              <a:rPr lang="en-US" altLang="ko-KR" dirty="0" smtClean="0"/>
              <a:t>(</a:t>
            </a:r>
            <a:r>
              <a:rPr lang="en-US" altLang="ko-KR" dirty="0" smtClean="0"/>
              <a:t>DELETE)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26" y="654626"/>
            <a:ext cx="4318847" cy="30090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34" y="654626"/>
            <a:ext cx="5338466" cy="29847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234" y="3777557"/>
            <a:ext cx="108065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특정한 글을 지우고 싶으면 </a:t>
            </a:r>
            <a:r>
              <a:rPr lang="ko-KR" altLang="en-US" dirty="0" err="1" smtClean="0"/>
              <a:t>타겟팅</a:t>
            </a:r>
            <a:r>
              <a:rPr lang="ko-KR" altLang="en-US" dirty="0" smtClean="0"/>
              <a:t> 해야 한다</a:t>
            </a:r>
            <a:r>
              <a:rPr lang="en-US" altLang="ko-KR" dirty="0" smtClean="0"/>
              <a:t>.DB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몇번째</a:t>
            </a:r>
            <a:r>
              <a:rPr lang="ko-KR" altLang="en-US" dirty="0" smtClean="0"/>
              <a:t> 글을 지우겠다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 </a:t>
            </a:r>
            <a:r>
              <a:rPr lang="ko-KR" altLang="en-US" dirty="0" smtClean="0"/>
              <a:t>이용하자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Delete</a:t>
            </a:r>
            <a:r>
              <a:rPr lang="ko-KR" altLang="en-US" dirty="0" smtClean="0"/>
              <a:t>라는 페이지로 넘어가게 한 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글마다 자기 </a:t>
            </a:r>
            <a:r>
              <a:rPr lang="en-US" altLang="ko-KR" dirty="0" smtClean="0"/>
              <a:t>id(primary key)</a:t>
            </a:r>
            <a:r>
              <a:rPr lang="ko-KR" altLang="en-US" dirty="0" smtClean="0"/>
              <a:t>를 가져오자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: 127.0.0.1.8000/posts/delete/1 (1</a:t>
            </a:r>
            <a:r>
              <a:rPr lang="ko-KR" altLang="en-US" dirty="0" smtClean="0"/>
              <a:t>번째 글</a:t>
            </a:r>
            <a:r>
              <a:rPr lang="en-US" altLang="ko-KR" dirty="0" smtClean="0"/>
              <a:t>), 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smtClean="0"/>
              <a:t>127.0.0.1.8000/posts/delete/2 (2</a:t>
            </a:r>
            <a:r>
              <a:rPr lang="ko-KR" altLang="en-US" dirty="0" smtClean="0"/>
              <a:t>번째 </a:t>
            </a:r>
            <a:r>
              <a:rPr lang="ko-KR" altLang="en-US" dirty="0"/>
              <a:t>글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7358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5082" y="140224"/>
            <a:ext cx="78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Delete </a:t>
            </a:r>
            <a:r>
              <a:rPr lang="ko-KR" altLang="en-US" dirty="0" smtClean="0"/>
              <a:t>구현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1" y="527504"/>
            <a:ext cx="9496425" cy="1695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3" y="2597727"/>
            <a:ext cx="5362575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764" y="4021282"/>
            <a:ext cx="10879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pk</a:t>
            </a:r>
            <a:r>
              <a:rPr lang="ko-KR" altLang="en-US" dirty="0" smtClean="0"/>
              <a:t>를 지우면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다음번호로</a:t>
            </a:r>
            <a:r>
              <a:rPr lang="ko-KR" altLang="en-US" dirty="0" smtClean="0"/>
              <a:t> 지정됨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삭제된 번호로 데이터가 채워지지 않음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Render</a:t>
            </a:r>
            <a:r>
              <a:rPr lang="ko-KR" altLang="en-US" dirty="0" smtClean="0"/>
              <a:t>는 응답 받은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사용자에게 보여주는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Redirect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사용자가 </a:t>
            </a:r>
            <a:r>
              <a:rPr lang="en-US" altLang="ko-KR" dirty="0" smtClean="0"/>
              <a:t>create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서버에서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사용자에게는 </a:t>
            </a:r>
            <a:r>
              <a:rPr lang="en-US" altLang="ko-KR" smtClean="0"/>
              <a:t>index </a:t>
            </a:r>
            <a:r>
              <a:rPr lang="ko-KR" altLang="en-US" smtClean="0"/>
              <a:t>응답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80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19" y="259773"/>
            <a:ext cx="4505325" cy="1943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26627" y="457200"/>
            <a:ext cx="599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이제는 </a:t>
            </a:r>
            <a:r>
              <a:rPr lang="en-US" altLang="ko-KR" dirty="0" smtClean="0"/>
              <a:t>practices</a:t>
            </a:r>
            <a:r>
              <a:rPr lang="ko-KR" altLang="en-US" dirty="0" smtClean="0"/>
              <a:t>라는 경로를 추가하면 정상 작동됨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52" y="2421082"/>
            <a:ext cx="4906272" cy="43425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93327" y="2718955"/>
            <a:ext cx="5995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Articles</a:t>
            </a:r>
            <a:r>
              <a:rPr lang="ko-KR" altLang="en-US" dirty="0" smtClean="0"/>
              <a:t>에 어떤 값을 입력하고 검색을 누르면 </a:t>
            </a:r>
            <a:r>
              <a:rPr lang="en-US" altLang="ko-KR" dirty="0" smtClean="0"/>
              <a:t>‘content’</a:t>
            </a:r>
            <a:r>
              <a:rPr lang="ko-KR" altLang="en-US" dirty="0" smtClean="0"/>
              <a:t>라는 이름으로 보냄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그리고 </a:t>
            </a:r>
            <a:r>
              <a:rPr lang="en-US" altLang="ko-KR" dirty="0" smtClean="0"/>
              <a:t>/articles/create</a:t>
            </a:r>
            <a:r>
              <a:rPr lang="ko-KR" altLang="en-US" dirty="0" smtClean="0"/>
              <a:t>라는 사이트로 이동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Create</a:t>
            </a:r>
            <a:r>
              <a:rPr lang="ko-KR" altLang="en-US" dirty="0" smtClean="0"/>
              <a:t>라는 사이트는 없으므로 에러 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그래서 </a:t>
            </a:r>
            <a:r>
              <a:rPr lang="en-US" altLang="ko-KR" dirty="0" smtClean="0"/>
              <a:t>create</a:t>
            </a:r>
            <a:r>
              <a:rPr lang="ko-KR" altLang="en-US" dirty="0" smtClean="0"/>
              <a:t>라는 사이트 만들기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9686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59870" y="277507"/>
            <a:ext cx="60156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Articles/create</a:t>
            </a:r>
            <a:r>
              <a:rPr lang="ko-KR" altLang="en-US" dirty="0" smtClean="0"/>
              <a:t>일 것 같지만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articles</a:t>
            </a:r>
            <a:r>
              <a:rPr lang="ko-KR" altLang="en-US" dirty="0" smtClean="0"/>
              <a:t>로 따로 관리하므로 </a:t>
            </a:r>
            <a:r>
              <a:rPr lang="en-US" altLang="ko-KR" dirty="0" smtClean="0"/>
              <a:t>create</a:t>
            </a:r>
            <a:r>
              <a:rPr lang="ko-KR" altLang="en-US" dirty="0" smtClean="0"/>
              <a:t>만 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이제</a:t>
            </a:r>
            <a:r>
              <a:rPr lang="en-US" altLang="ko-KR" dirty="0" smtClean="0"/>
              <a:t>, create</a:t>
            </a:r>
            <a:r>
              <a:rPr lang="ko-KR" altLang="en-US" dirty="0" smtClean="0"/>
              <a:t>라는 함수를 만들자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Articles/index.html </a:t>
            </a:r>
            <a:r>
              <a:rPr lang="ko-KR" altLang="en-US" dirty="0" smtClean="0"/>
              <a:t>하기 전에 </a:t>
            </a:r>
            <a:r>
              <a:rPr lang="en-US" altLang="ko-KR" dirty="0" smtClean="0"/>
              <a:t>, templates </a:t>
            </a:r>
            <a:r>
              <a:rPr lang="ko-KR" altLang="en-US" dirty="0" smtClean="0"/>
              <a:t>내에 </a:t>
            </a:r>
            <a:r>
              <a:rPr lang="en-US" altLang="ko-KR" dirty="0" smtClean="0"/>
              <a:t>articles</a:t>
            </a:r>
            <a:r>
              <a:rPr lang="ko-KR" altLang="en-US" dirty="0" smtClean="0"/>
              <a:t>가 있는지 확인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79" y="277507"/>
            <a:ext cx="4857750" cy="3000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9" y="3547350"/>
            <a:ext cx="4651663" cy="23672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160" y="2841464"/>
            <a:ext cx="2131619" cy="24557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681" y="5379236"/>
            <a:ext cx="3965432" cy="125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5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58" y="211281"/>
            <a:ext cx="3990975" cy="4191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096" y="576696"/>
            <a:ext cx="5991225" cy="2628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078" y="3672575"/>
            <a:ext cx="2685185" cy="28035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81554" y="4612688"/>
            <a:ext cx="3096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게시판의 기능을 못하고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작성된 글이 올라오게끔 하고 싶다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77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645" y="248505"/>
            <a:ext cx="1122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입력된 데이터가 저장이 되어야 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메모리 공간이라 휘발성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DB </a:t>
            </a:r>
            <a:r>
              <a:rPr lang="ko-KR" altLang="en-US" dirty="0" smtClean="0"/>
              <a:t>사용하지 않고 </a:t>
            </a:r>
            <a:r>
              <a:rPr lang="ko-KR" altLang="en-US" dirty="0" err="1" smtClean="0"/>
              <a:t>야매로</a:t>
            </a:r>
            <a:r>
              <a:rPr lang="ko-KR" altLang="en-US" dirty="0" smtClean="0"/>
              <a:t> 하는 법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 이용하기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81" y="2065453"/>
            <a:ext cx="5579919" cy="2260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76" y="1680915"/>
            <a:ext cx="5500014" cy="350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8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645" y="248505"/>
            <a:ext cx="11222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입력된 데이터가 저장이 되어야 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메모리 공간이라 휘발성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DB </a:t>
            </a:r>
            <a:r>
              <a:rPr lang="ko-KR" altLang="en-US" dirty="0" smtClean="0"/>
              <a:t>사용하지 않고 </a:t>
            </a:r>
            <a:r>
              <a:rPr lang="ko-KR" altLang="en-US" dirty="0" err="1" smtClean="0"/>
              <a:t>야매로</a:t>
            </a:r>
            <a:r>
              <a:rPr lang="ko-KR" altLang="en-US" dirty="0" smtClean="0"/>
              <a:t> 하는 법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 이용하기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 끄고 다시 돌리면 사라짐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81" y="2065453"/>
            <a:ext cx="5579919" cy="2260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76" y="1680915"/>
            <a:ext cx="5500014" cy="3502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681" y="5138934"/>
            <a:ext cx="1122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그럼 영구적으로 저장하고 값들을 사용하고 싶다면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ORM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이용하면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38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645" y="248505"/>
            <a:ext cx="11222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베이스 만들기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원래라면 </a:t>
            </a:r>
            <a:r>
              <a:rPr lang="en-US" altLang="ko-KR" dirty="0" smtClean="0"/>
              <a:t>CREATE TABLE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SQL </a:t>
            </a:r>
            <a:r>
              <a:rPr lang="ko-KR" altLang="en-US" dirty="0" err="1" smtClean="0"/>
              <a:t>썼을텐데</a:t>
            </a:r>
            <a:r>
              <a:rPr lang="ko-KR" altLang="en-US" dirty="0" smtClean="0"/>
              <a:t> </a:t>
            </a:r>
            <a:r>
              <a:rPr lang="en-US" altLang="ko-KR" dirty="0" smtClean="0"/>
              <a:t>ORM</a:t>
            </a:r>
            <a:r>
              <a:rPr lang="ko-KR" altLang="en-US" dirty="0" smtClean="0"/>
              <a:t>을 쓰면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코드로 짤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Object relation mapping(</a:t>
            </a:r>
            <a:r>
              <a:rPr lang="ko-KR" altLang="en-US" dirty="0" smtClean="0"/>
              <a:t>관계형 데이터 테이블을 객체로 만든다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63" y="4526031"/>
            <a:ext cx="7229475" cy="1771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9" y="1859107"/>
            <a:ext cx="6124575" cy="2533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22919" y="1839267"/>
            <a:ext cx="46759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Content</a:t>
            </a:r>
            <a:r>
              <a:rPr lang="ko-KR" altLang="en-US" dirty="0" smtClean="0"/>
              <a:t>라는 칼럼을 만들고 관리하겠다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</a:t>
            </a:r>
            <a:r>
              <a:rPr lang="en-US" altLang="ko-KR" dirty="0" err="1" smtClean="0"/>
              <a:t>TextField</a:t>
            </a:r>
            <a:r>
              <a:rPr lang="ko-KR" altLang="en-US" dirty="0" smtClean="0"/>
              <a:t>라고 정의하겠다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이것은 설계도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마이그레이션을 통해 실제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78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143" y="504397"/>
            <a:ext cx="926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</a:t>
            </a:r>
            <a:r>
              <a:rPr lang="ko-KR" altLang="en-US" dirty="0" smtClean="0"/>
              <a:t>마다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namespace </a:t>
            </a:r>
            <a:r>
              <a:rPr lang="ko-KR" altLang="en-US" dirty="0" smtClean="0"/>
              <a:t>하기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38788" y="4820195"/>
            <a:ext cx="52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어떤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create</a:t>
            </a:r>
            <a:r>
              <a:rPr lang="ko-KR" altLang="en-US" dirty="0" smtClean="0"/>
              <a:t>인지 명시해줘야 함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15" y="938298"/>
            <a:ext cx="5559355" cy="30714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346" y="1454293"/>
            <a:ext cx="35147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7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32" y="1584366"/>
            <a:ext cx="1088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Python manage.py </a:t>
            </a:r>
            <a:r>
              <a:rPr lang="en-US" altLang="ko-KR" dirty="0" err="1" smtClean="0"/>
              <a:t>makemigrations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migrations</a:t>
            </a:r>
            <a:r>
              <a:rPr lang="ko-KR" altLang="en-US" dirty="0" smtClean="0"/>
              <a:t>라는 폴더와 함께 </a:t>
            </a:r>
            <a:r>
              <a:rPr lang="en-US" altLang="ko-KR" dirty="0" smtClean="0"/>
              <a:t>0001_initial.py</a:t>
            </a:r>
            <a:r>
              <a:rPr lang="ko-KR" altLang="en-US" dirty="0" smtClean="0"/>
              <a:t>가 생성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96" y="662254"/>
            <a:ext cx="4972050" cy="504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0"/>
            <a:ext cx="1809750" cy="1590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53" y="2341130"/>
            <a:ext cx="4905375" cy="1171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787" y="2704234"/>
            <a:ext cx="2257425" cy="2571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1732" y="3805442"/>
            <a:ext cx="700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Python manage.py migrate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db.sqlite3 </a:t>
            </a:r>
            <a:r>
              <a:rPr lang="ko-KR" altLang="en-US" dirty="0" smtClean="0"/>
              <a:t>보면 </a:t>
            </a:r>
            <a:r>
              <a:rPr lang="en-US" altLang="ko-KR" dirty="0" smtClean="0"/>
              <a:t>content</a:t>
            </a:r>
            <a:r>
              <a:rPr lang="ko-KR" altLang="en-US" dirty="0" smtClean="0"/>
              <a:t>라는 칼럼이 생성된 것을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444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4787" y="919162"/>
            <a:ext cx="1032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Article_articles</a:t>
            </a:r>
            <a:r>
              <a:rPr lang="ko-KR" altLang="en-US" dirty="0" smtClean="0"/>
              <a:t>라는 파일을 찾을 수 없다고 해서 그냥 </a:t>
            </a:r>
            <a:r>
              <a:rPr lang="en-US" altLang="ko-KR" dirty="0" smtClean="0"/>
              <a:t>Article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Articles</a:t>
            </a:r>
            <a:r>
              <a:rPr lang="ko-KR" altLang="en-US" dirty="0" smtClean="0"/>
              <a:t>로 다 바꿨더니 오류 해결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23837"/>
            <a:ext cx="6981825" cy="695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71" y="1548280"/>
            <a:ext cx="2204997" cy="2051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8631" y="1760215"/>
            <a:ext cx="7113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Articles object(1)</a:t>
            </a:r>
            <a:r>
              <a:rPr lang="ko-KR" altLang="en-US" dirty="0" smtClean="0"/>
              <a:t>이라고 뜬다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이건 행 데이터가 다 넘어와서 그렇다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여기서 칼럼을 지정해보자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637" y="3313834"/>
            <a:ext cx="7753350" cy="1352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98" y="3859226"/>
            <a:ext cx="2621541" cy="29729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3637" y="5019497"/>
            <a:ext cx="7113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Content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content</a:t>
            </a:r>
            <a:r>
              <a:rPr lang="ko-KR" altLang="en-US" dirty="0" smtClean="0"/>
              <a:t>라는 칼럼만 접근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서버를 껐다가 </a:t>
            </a:r>
            <a:r>
              <a:rPr lang="ko-KR" altLang="en-US" smtClean="0"/>
              <a:t>켜도 데이터 남아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418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을 통해 얻는 것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36028" y="1696263"/>
            <a:ext cx="67491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Request.GET</a:t>
            </a:r>
            <a:r>
              <a:rPr lang="ko-KR" altLang="en-US" dirty="0" smtClean="0"/>
              <a:t>을 하니 </a:t>
            </a:r>
            <a:r>
              <a:rPr lang="en-US" altLang="ko-KR" dirty="0" err="1" smtClean="0"/>
              <a:t>QueryDict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갖는다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request.GET.get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하면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얻을 수 있겠다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이걸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pong.html</a:t>
            </a:r>
            <a:r>
              <a:rPr lang="ko-KR" altLang="en-US" dirty="0" smtClean="0"/>
              <a:t>로 넘기면 되겠구나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QueryDict</a:t>
            </a:r>
            <a:r>
              <a:rPr lang="ko-KR" altLang="en-US" dirty="0" smtClean="0"/>
              <a:t>을 통째로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로 넘길 순 없나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넘길 순 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Request.GET</a:t>
            </a:r>
            <a:r>
              <a:rPr lang="ko-KR" altLang="en-US" dirty="0" smtClean="0"/>
              <a:t>만 써서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에 넣으면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</a:t>
            </a:r>
            <a:r>
              <a:rPr lang="en-US" altLang="ko-KR" dirty="0" smtClean="0"/>
              <a:t>, templates</a:t>
            </a:r>
            <a:r>
              <a:rPr lang="ko-KR" altLang="en-US" dirty="0" smtClean="0"/>
              <a:t>에서 값을 처리하는 건 또 다른 문제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왼쪽처럼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쓸 수도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5663"/>
            <a:ext cx="4572000" cy="3933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6" y="4774189"/>
            <a:ext cx="4561114" cy="17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87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탬플릿</a:t>
            </a:r>
            <a:r>
              <a:rPr lang="ko-KR" altLang="en-US" dirty="0" smtClean="0"/>
              <a:t> 상속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18457" y="4563836"/>
            <a:ext cx="1087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 코드처럼 단순 반복되는 것들을 </a:t>
            </a:r>
            <a:r>
              <a:rPr lang="ko-KR" altLang="en-US" dirty="0" err="1" smtClean="0"/>
              <a:t>탬플릿으로</a:t>
            </a:r>
            <a:r>
              <a:rPr lang="ko-KR" altLang="en-US" dirty="0" smtClean="0"/>
              <a:t> 만들어서 재사용하게 하는 것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3" y="1168854"/>
            <a:ext cx="5791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37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탬플릿</a:t>
            </a:r>
            <a:r>
              <a:rPr lang="ko-KR" altLang="en-US" dirty="0" smtClean="0"/>
              <a:t> 상속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004" y="3876675"/>
            <a:ext cx="5343525" cy="2981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266" y="685800"/>
            <a:ext cx="72390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0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846" y="312486"/>
            <a:ext cx="57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(MTV </a:t>
            </a:r>
            <a:r>
              <a:rPr lang="en-US" altLang="ko-KR" dirty="0" smtClean="0"/>
              <a:t>Design Pattern)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7654" y="681818"/>
            <a:ext cx="5761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Migrations </a:t>
            </a:r>
            <a:r>
              <a:rPr lang="ko-KR" altLang="en-US" dirty="0" smtClean="0"/>
              <a:t>주요 명령어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makemigrations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2. migrate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847" y="3667991"/>
            <a:ext cx="5219011" cy="28159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364" y="312486"/>
            <a:ext cx="5579978" cy="27642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34" y="2047008"/>
            <a:ext cx="4497027" cy="286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3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846" y="312486"/>
            <a:ext cx="57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만들기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66894" y="763495"/>
            <a:ext cx="66322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Post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을 만들고 시작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앱 등록하기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앱이 하나의 게시판을 만든다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메인 프로젝트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path posts.url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Posts </a:t>
            </a:r>
            <a:r>
              <a:rPr lang="ko-KR" altLang="en-US" dirty="0" smtClean="0"/>
              <a:t>앱에 </a:t>
            </a:r>
            <a:r>
              <a:rPr lang="en-US" altLang="ko-KR" dirty="0" smtClean="0"/>
              <a:t>urls.py </a:t>
            </a:r>
            <a:r>
              <a:rPr lang="ko-KR" altLang="en-US" dirty="0" smtClean="0"/>
              <a:t>파일 만들기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Posts </a:t>
            </a:r>
            <a:r>
              <a:rPr lang="ko-KR" altLang="en-US" dirty="0" smtClean="0"/>
              <a:t>폴더 안에 </a:t>
            </a:r>
            <a:r>
              <a:rPr lang="en-US" altLang="ko-KR" dirty="0" smtClean="0"/>
              <a:t>templates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posts </a:t>
            </a:r>
            <a:r>
              <a:rPr lang="ko-KR" altLang="en-US" dirty="0" smtClean="0"/>
              <a:t>만들고 이 안에 </a:t>
            </a:r>
            <a:r>
              <a:rPr lang="en-US" altLang="ko-KR" dirty="0" smtClean="0"/>
              <a:t>index.html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게시판 참고 사이트</a:t>
            </a:r>
            <a:r>
              <a:rPr lang="en-US" altLang="ko-KR" b="1" u="sng" dirty="0" smtClean="0"/>
              <a:t>: </a:t>
            </a:r>
            <a:r>
              <a:rPr lang="en-US" altLang="ko-KR" b="1" u="sng" dirty="0" smtClean="0"/>
              <a:t>bootstrap</a:t>
            </a:r>
            <a:r>
              <a:rPr lang="ko-KR" altLang="en-US" b="1" u="sng" dirty="0" smtClean="0"/>
              <a:t>에서 </a:t>
            </a:r>
            <a:r>
              <a:rPr lang="en-US" altLang="ko-KR" b="1" u="sng" dirty="0" smtClean="0"/>
              <a:t>list group </a:t>
            </a:r>
            <a:r>
              <a:rPr lang="ko-KR" altLang="en-US" b="1" u="sng" dirty="0" smtClean="0"/>
              <a:t>살펴보기</a:t>
            </a: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u="sng" dirty="0"/>
              <a:t>https://getbootstrap.com/docs/5.2/components/list-group/</a:t>
            </a:r>
            <a:endParaRPr lang="en-US" altLang="ko-KR" b="1" u="sng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519" y="312487"/>
            <a:ext cx="7695509" cy="19007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180" y="2539315"/>
            <a:ext cx="3724275" cy="13144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165" y="4345394"/>
            <a:ext cx="37433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1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846" y="312486"/>
            <a:ext cx="57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만드는 순서 </a:t>
            </a:r>
            <a:r>
              <a:rPr lang="en-US" altLang="ko-KR" dirty="0" smtClean="0"/>
              <a:t>index.html </a:t>
            </a:r>
            <a:r>
              <a:rPr lang="en-US" altLang="ko-KR" dirty="0" smtClean="0">
                <a:sym typeface="Wingdings" panose="05000000000000000000" pitchFamily="2" charset="2"/>
              </a:rPr>
              <a:t> new.html  </a:t>
            </a:r>
            <a:r>
              <a:rPr lang="en-US" altLang="ko-KR" dirty="0" smtClean="0">
                <a:sym typeface="Wingdings" panose="05000000000000000000" pitchFamily="2" charset="2"/>
              </a:rPr>
              <a:t>create.html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4" y="755330"/>
            <a:ext cx="6344402" cy="24962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34" y="848454"/>
            <a:ext cx="5267127" cy="22281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24" y="3472213"/>
            <a:ext cx="6924675" cy="2266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811" y="3472213"/>
            <a:ext cx="47434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9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846" y="312486"/>
            <a:ext cx="861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단점이자 장점은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일자에 배운 </a:t>
            </a:r>
            <a:r>
              <a:rPr lang="ko-KR" altLang="en-US" dirty="0" err="1" smtClean="0"/>
              <a:t>탬플릿</a:t>
            </a:r>
            <a:r>
              <a:rPr lang="ko-KR" altLang="en-US" dirty="0" smtClean="0"/>
              <a:t> 상속이 가능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815025" y="1013288"/>
            <a:ext cx="696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제출 누르면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New.html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쓴대로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content </a:t>
            </a:r>
            <a:r>
              <a:rPr lang="ko-KR" altLang="en-US" dirty="0" smtClean="0"/>
              <a:t>값으로 넘어간 것을 확인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26" y="1013288"/>
            <a:ext cx="4048125" cy="2133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4" y="3310918"/>
            <a:ext cx="6049674" cy="3348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843" y="2763982"/>
            <a:ext cx="5484436" cy="36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6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846" y="312486"/>
            <a:ext cx="1094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이제는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들을 저장하는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만들고 싶다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 models.py</a:t>
            </a:r>
            <a:r>
              <a:rPr lang="ko-KR" altLang="en-US" dirty="0" smtClean="0">
                <a:sym typeface="Wingdings" panose="05000000000000000000" pitchFamily="2" charset="2"/>
              </a:rPr>
              <a:t>에 작성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32846" y="3290691"/>
            <a:ext cx="1108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Models.py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저장하라고 시킬 것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90" y="937346"/>
            <a:ext cx="3181350" cy="1762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856" y="785616"/>
            <a:ext cx="77724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6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38" y="1926140"/>
            <a:ext cx="11393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Max_length</a:t>
            </a:r>
            <a:r>
              <a:rPr lang="ko-KR" altLang="en-US" dirty="0" smtClean="0"/>
              <a:t>를 지정하면 데이터가 </a:t>
            </a:r>
            <a:r>
              <a:rPr lang="ko-KR" altLang="en-US" dirty="0" err="1" smtClean="0"/>
              <a:t>안넘어가나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그렇다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 manage.py </a:t>
            </a:r>
            <a:r>
              <a:rPr lang="en-US" altLang="ko-KR" dirty="0" err="1" smtClean="0"/>
              <a:t>makemigrations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python manage.py migrate </a:t>
            </a:r>
            <a:r>
              <a:rPr lang="ko-KR" altLang="en-US" dirty="0" smtClean="0">
                <a:sym typeface="Wingdings" panose="05000000000000000000" pitchFamily="2" charset="2"/>
              </a:rPr>
              <a:t>하면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8" y="238125"/>
            <a:ext cx="7334250" cy="1581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38" y="2956335"/>
            <a:ext cx="8021334" cy="3092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2081" y="2917132"/>
            <a:ext cx="311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장고가 알아서 </a:t>
            </a:r>
            <a:r>
              <a:rPr lang="ko-KR" altLang="en-US" dirty="0" err="1" smtClean="0"/>
              <a:t>만들어줌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5593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739" y="3654568"/>
            <a:ext cx="1139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이러면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라는 테이블의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칼럼에 </a:t>
            </a:r>
            <a:r>
              <a:rPr lang="ko-KR" altLang="en-US" dirty="0" smtClean="0"/>
              <a:t>넘어온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데이터를</a:t>
            </a:r>
            <a:r>
              <a:rPr lang="en-US" altLang="ko-KR" dirty="0" smtClean="0"/>
              <a:t>, content </a:t>
            </a:r>
            <a:r>
              <a:rPr lang="ko-KR" altLang="en-US" dirty="0" smtClean="0"/>
              <a:t>칼럼에는 넘어온 </a:t>
            </a:r>
            <a:r>
              <a:rPr lang="en-US" altLang="ko-KR" dirty="0" smtClean="0"/>
              <a:t>content </a:t>
            </a:r>
            <a:r>
              <a:rPr lang="ko-KR" altLang="en-US" dirty="0" smtClean="0"/>
              <a:t>데이터를 </a:t>
            </a:r>
            <a:r>
              <a:rPr lang="ko-KR" altLang="en-US" dirty="0" err="1" smtClean="0"/>
              <a:t>넣어줌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32" y="973282"/>
            <a:ext cx="6724650" cy="1762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32" y="262371"/>
            <a:ext cx="2781300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2684318"/>
            <a:ext cx="3924300" cy="495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32" y="4446443"/>
            <a:ext cx="3781425" cy="1485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82674" y="4428989"/>
            <a:ext cx="564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여기서 원하는 데이터 뽑아서 페이지에 보여주기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Views </a:t>
            </a:r>
            <a:r>
              <a:rPr lang="ko-KR" altLang="en-US" dirty="0" smtClean="0"/>
              <a:t>파일에서 코드 추가하자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1079" y="5443102"/>
            <a:ext cx="47053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667</Words>
  <Application>Microsoft Office PowerPoint</Application>
  <PresentationFormat>와이드스크린</PresentationFormat>
  <Paragraphs>128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엄태동</dc:creator>
  <cp:lastModifiedBy>엄태동</cp:lastModifiedBy>
  <cp:revision>139</cp:revision>
  <dcterms:created xsi:type="dcterms:W3CDTF">2022-11-24T02:02:47Z</dcterms:created>
  <dcterms:modified xsi:type="dcterms:W3CDTF">2022-11-30T05:32:16Z</dcterms:modified>
</cp:coreProperties>
</file>