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485" autoAdjust="0"/>
  </p:normalViewPr>
  <p:slideViewPr>
    <p:cSldViewPr snapToGrid="0">
      <p:cViewPr varScale="1">
        <p:scale>
          <a:sx n="74" d="100"/>
          <a:sy n="74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8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9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1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8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19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86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3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5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1A6D-69B9-4B2D-89DF-AED7A47642D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7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81A6D-69B9-4B2D-89DF-AED7A47642D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1C75F-1F26-4D6F-876F-1BE4FA3E08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3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36331"/>
            <a:ext cx="1139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게시판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기능 넣기</a:t>
            </a:r>
            <a:endParaRPr lang="en-US" altLang="ko-KR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80161" y="810491"/>
            <a:ext cx="112178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게시글</a:t>
            </a:r>
            <a:r>
              <a:rPr lang="ko-KR" altLang="en-US" dirty="0" smtClean="0"/>
              <a:t> 올리는 홈페이지 만들기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title, content </a:t>
            </a:r>
            <a:r>
              <a:rPr lang="ko-KR" altLang="en-US" dirty="0" smtClean="0"/>
              <a:t>값 저장하기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게시글</a:t>
            </a:r>
            <a:r>
              <a:rPr lang="ko-KR" altLang="en-US" dirty="0" smtClean="0"/>
              <a:t> 홈페이지에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저장된 데이터 보여주기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제목만 보이는 해당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클릭하면 </a:t>
            </a:r>
            <a:r>
              <a:rPr lang="en-US" altLang="ko-KR" dirty="0" smtClean="0"/>
              <a:t>detail</a:t>
            </a:r>
            <a:r>
              <a:rPr lang="ko-KR" altLang="en-US" dirty="0" smtClean="0"/>
              <a:t>한 내용을 볼 수 있도록 홈페이지 만들기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각 데이터에 접근할 수 있는 </a:t>
            </a:r>
            <a:r>
              <a:rPr lang="en-US" altLang="ko-KR" dirty="0" err="1" smtClean="0"/>
              <a:t>pk</a:t>
            </a:r>
            <a:r>
              <a:rPr lang="ko-KR" altLang="en-US" dirty="0" smtClean="0"/>
              <a:t>값을 통해 수정하거나 삭제하는 기능 만들기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수정하면 다시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홈페이지로 컴백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삭제는 </a:t>
            </a:r>
            <a:r>
              <a:rPr lang="en-US" altLang="ko-KR" dirty="0" smtClean="0"/>
              <a:t>redirect</a:t>
            </a:r>
            <a:r>
              <a:rPr lang="ko-KR" altLang="en-US" dirty="0" smtClean="0"/>
              <a:t>로 바로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보여주기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6278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0" y="1039089"/>
            <a:ext cx="107346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58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엄태동</dc:creator>
  <cp:lastModifiedBy>엄태동</cp:lastModifiedBy>
  <cp:revision>144</cp:revision>
  <dcterms:created xsi:type="dcterms:W3CDTF">2022-11-24T02:02:47Z</dcterms:created>
  <dcterms:modified xsi:type="dcterms:W3CDTF">2022-11-30T13:38:23Z</dcterms:modified>
</cp:coreProperties>
</file>