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86" r:id="rId4"/>
    <p:sldId id="287" r:id="rId5"/>
    <p:sldId id="288" r:id="rId6"/>
    <p:sldId id="290" r:id="rId7"/>
    <p:sldId id="291" r:id="rId8"/>
    <p:sldId id="289" r:id="rId9"/>
    <p:sldId id="292" r:id="rId10"/>
    <p:sldId id="293" r:id="rId11"/>
    <p:sldId id="294" r:id="rId12"/>
    <p:sldId id="295" r:id="rId13"/>
    <p:sldId id="296" r:id="rId14"/>
    <p:sldId id="298" r:id="rId15"/>
    <p:sldId id="297" r:id="rId16"/>
    <p:sldId id="29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485" autoAdjust="0"/>
  </p:normalViewPr>
  <p:slideViewPr>
    <p:cSldViewPr snapToGrid="0">
      <p:cViewPr varScale="1">
        <p:scale>
          <a:sx n="74" d="100"/>
          <a:sy n="74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1A6D-69B9-4B2D-89DF-AED7A47642D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0" y="1039089"/>
            <a:ext cx="10734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그걸 한꺼번에 관리하는게 아래 코드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4333998"/>
            <a:ext cx="11665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 model fields </a:t>
            </a:r>
            <a:r>
              <a:rPr lang="ko-KR" altLang="en-US" dirty="0" smtClean="0"/>
              <a:t>중에서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만 받고 싶다면 오른쪽처럼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입힐 때 문제 발생할 수 있음</a:t>
            </a:r>
            <a:r>
              <a:rPr lang="en-US" altLang="ko-KR" dirty="0" smtClean="0"/>
              <a:t>(class</a:t>
            </a:r>
            <a:r>
              <a:rPr lang="ko-KR" altLang="en-US" dirty="0" smtClean="0"/>
              <a:t>를 주고 싶은데 줄 수 없다던가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추가적인 설정을 해야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Forms.py</a:t>
            </a:r>
            <a:r>
              <a:rPr lang="ko-KR" altLang="en-US" dirty="0" smtClean="0"/>
              <a:t>에서 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장고 공식 문서에서 한번 해볼 것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4" y="812499"/>
            <a:ext cx="3238952" cy="2219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86" y="974446"/>
            <a:ext cx="378195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그걸 한꺼번에 관리하는게 아래 코드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4333998"/>
            <a:ext cx="707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유효성 검사를 하고 유효하지 않으면 장고는 알아서 저런 메시지를 띄운다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397" y="705663"/>
            <a:ext cx="3592827" cy="27446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4" y="1111827"/>
            <a:ext cx="3404787" cy="25003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37" y="4078531"/>
            <a:ext cx="4239177" cy="23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1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가 어딘가 </a:t>
            </a:r>
            <a:r>
              <a:rPr lang="ko-KR" altLang="en-US" dirty="0" err="1" smtClean="0"/>
              <a:t>비슷해보인다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3257616"/>
            <a:ext cx="70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합쳐보자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5" y="1103936"/>
            <a:ext cx="4953691" cy="1495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96" y="705663"/>
            <a:ext cx="5811061" cy="24768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4" y="3756738"/>
            <a:ext cx="4655162" cy="26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2" y="3822627"/>
            <a:ext cx="4768399" cy="2723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처음 글쓰기로 들어가면 빨간 박스가 실행됨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123063" y="4373720"/>
            <a:ext cx="6909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Valid </a:t>
            </a:r>
            <a:r>
              <a:rPr lang="ko-KR" altLang="en-US" dirty="0" smtClean="0"/>
              <a:t>하다면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글을 쓰면 </a:t>
            </a:r>
            <a:r>
              <a:rPr lang="en-US" altLang="ko-KR" dirty="0" smtClean="0"/>
              <a:t>request method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이니까 위쪽 빨간 박스가 실행됨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개발자도구에서 </a:t>
            </a:r>
            <a:r>
              <a:rPr lang="en-US" altLang="ko-KR" dirty="0" smtClean="0"/>
              <a:t>required</a:t>
            </a:r>
            <a:r>
              <a:rPr lang="ko-KR" altLang="en-US" dirty="0" smtClean="0"/>
              <a:t>를 지우지 않으면 유효성이 유효하므로 파란색 박스가 실행됨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다시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돌아감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37" y="520997"/>
            <a:ext cx="2634262" cy="23202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81" y="3025907"/>
            <a:ext cx="4829849" cy="1257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2" y="726972"/>
            <a:ext cx="4680261" cy="267330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3391" y="1986900"/>
            <a:ext cx="4364182" cy="135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9005" y="4134355"/>
            <a:ext cx="3789086" cy="478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0109" y="4613085"/>
            <a:ext cx="3577982" cy="4680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invalid </a:t>
            </a:r>
            <a:r>
              <a:rPr lang="ko-KR" altLang="en-US" dirty="0" smtClean="0"/>
              <a:t>하다면</a:t>
            </a:r>
            <a:r>
              <a:rPr lang="en-US" altLang="ko-KR" dirty="0" smtClean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1756" y="2604315"/>
            <a:ext cx="6909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다음 빨간 박스로 이동해서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코딩할 때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잘 쓰자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안 그러면 </a:t>
            </a:r>
            <a:r>
              <a:rPr lang="en-US" altLang="ko-KR" dirty="0" smtClean="0"/>
              <a:t>invalid</a:t>
            </a:r>
            <a:r>
              <a:rPr lang="ko-KR" altLang="en-US" dirty="0" smtClean="0"/>
              <a:t>할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값이 없어서 오류 발생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2" y="726972"/>
            <a:ext cx="4680261" cy="267330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3391" y="2576944"/>
            <a:ext cx="4364182" cy="766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0109" y="1506423"/>
            <a:ext cx="3681891" cy="16651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13391" y="1766455"/>
            <a:ext cx="373745" cy="753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42802" y="3723520"/>
            <a:ext cx="4655162" cy="2626185"/>
            <a:chOff x="467901" y="737415"/>
            <a:chExt cx="4655162" cy="262618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901" y="737415"/>
              <a:ext cx="4655162" cy="2626185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13391" y="1986900"/>
              <a:ext cx="4364182" cy="1356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5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수정하기 기능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1453" y="4562305"/>
            <a:ext cx="1093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일치해야 함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0" y="671956"/>
            <a:ext cx="9148047" cy="380227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43233" y="2680060"/>
            <a:ext cx="644103" cy="229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24643" y="3971202"/>
            <a:ext cx="644103" cy="229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679100" y="2909455"/>
            <a:ext cx="5342682" cy="1132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8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수정하기 기능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1453" y="4562305"/>
            <a:ext cx="1093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이전 값을 불러와야 수정할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아니면 새로운 글 계속 생성하게 됨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943233" y="2680060"/>
            <a:ext cx="644103" cy="229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9" y="760829"/>
            <a:ext cx="6668431" cy="32103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898" y="1121105"/>
            <a:ext cx="4696480" cy="3810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000" y="2155732"/>
            <a:ext cx="6785796" cy="363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가상환경 설치를 하는 이유</a:t>
            </a:r>
            <a:r>
              <a:rPr lang="en-US" altLang="ko-KR" dirty="0" smtClean="0"/>
              <a:t>? </a:t>
            </a:r>
            <a:r>
              <a:rPr lang="ko-KR" altLang="en-US" dirty="0" smtClean="0"/>
              <a:t>패키지를 별도로 달리 적용할 수 있어서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18" y="876706"/>
            <a:ext cx="2209800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790981"/>
            <a:ext cx="4514850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348704"/>
            <a:ext cx="1139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내가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설치했고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패키지는 이러이러하다 를 기록하는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Pip freeze &gt; requirements.txt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장고는 </a:t>
            </a:r>
            <a:r>
              <a:rPr lang="en-US" altLang="ko-KR" dirty="0" smtClean="0"/>
              <a:t>MTV </a:t>
            </a:r>
            <a:r>
              <a:rPr lang="ko-KR" altLang="en-US" dirty="0" smtClean="0"/>
              <a:t>패턴을 갖는다고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별로 갖는다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8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348704"/>
            <a:ext cx="113932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GET</a:t>
            </a:r>
            <a:r>
              <a:rPr lang="ko-KR" altLang="en-US" dirty="0" smtClean="0"/>
              <a:t>으로 요청하면 사이트 상에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비번 정보들이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존재하게 되는데 이를 안보이게 해야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POST</a:t>
            </a:r>
            <a:r>
              <a:rPr lang="ko-KR" altLang="en-US" dirty="0" smtClean="0"/>
              <a:t>로 해결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{% </a:t>
            </a:r>
            <a:r>
              <a:rPr lang="en-US" altLang="ko-KR" dirty="0" err="1" smtClean="0"/>
              <a:t>csrf_token</a:t>
            </a:r>
            <a:r>
              <a:rPr lang="en-US" altLang="ko-KR" dirty="0" smtClean="0"/>
              <a:t> %}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&lt;form action=“{%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articles:create</a:t>
            </a:r>
            <a:r>
              <a:rPr lang="en-US" altLang="ko-KR" dirty="0" smtClean="0"/>
              <a:t>‘ %}” method=“POST”&gt;&lt;/form&gt; </a:t>
            </a:r>
            <a:r>
              <a:rPr lang="ko-KR" altLang="en-US" dirty="0" smtClean="0"/>
              <a:t>내부에 넣기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GET</a:t>
            </a:r>
            <a:r>
              <a:rPr lang="ko-KR" altLang="en-US" dirty="0" smtClean="0"/>
              <a:t>은 조회한다</a:t>
            </a:r>
            <a:r>
              <a:rPr lang="en-US" altLang="ko-KR" dirty="0" smtClean="0"/>
              <a:t>, POST</a:t>
            </a:r>
            <a:r>
              <a:rPr lang="ko-KR" altLang="en-US" dirty="0" smtClean="0"/>
              <a:t>는 회원가입으로 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구글 사이트에서 개발자도구로 확인가능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구글</a:t>
            </a:r>
            <a:r>
              <a:rPr lang="en-US" altLang="ko-KR" dirty="0"/>
              <a:t> </a:t>
            </a:r>
            <a:r>
              <a:rPr lang="ko-KR" altLang="en-US" dirty="0" err="1" smtClean="0"/>
              <a:t>검색창은</a:t>
            </a:r>
            <a:r>
              <a:rPr lang="ko-KR" altLang="en-US" dirty="0" smtClean="0"/>
              <a:t> 조회하는 것이기 때문에</a:t>
            </a:r>
            <a:r>
              <a:rPr lang="en-US" altLang="ko-KR" dirty="0" smtClean="0"/>
              <a:t> method=“GET”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구글 </a:t>
            </a:r>
            <a:r>
              <a:rPr lang="ko-KR" altLang="en-US" dirty="0" err="1" smtClean="0"/>
              <a:t>로그인창은</a:t>
            </a:r>
            <a:r>
              <a:rPr lang="ko-KR" altLang="en-US" dirty="0" smtClean="0"/>
              <a:t> 회원정보를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저장해야 하기 때문에 </a:t>
            </a:r>
            <a:r>
              <a:rPr lang="en-US" altLang="ko-KR" dirty="0" smtClean="0"/>
              <a:t>method=“POST”</a:t>
            </a:r>
          </a:p>
        </p:txBody>
      </p:sp>
    </p:spTree>
    <p:extLst>
      <p:ext uri="{BB962C8B-B14F-4D97-AF65-F5344CB8AC3E}">
        <p14:creationId xmlns:p14="http://schemas.microsoft.com/office/powerpoint/2010/main" val="9356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장고 </a:t>
            </a:r>
            <a:r>
              <a:rPr lang="en-US" altLang="ko-KR" dirty="0" err="1" smtClean="0"/>
              <a:t>ModelForm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4800" y="3975485"/>
            <a:ext cx="11393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HTML form</a:t>
            </a:r>
            <a:r>
              <a:rPr lang="ko-KR" altLang="en-US" dirty="0" smtClean="0"/>
              <a:t>을 통해서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데이터를 저장하는 흐름에 있어서 장고 </a:t>
            </a:r>
            <a:r>
              <a:rPr lang="en-US" altLang="ko-KR" dirty="0" err="1" smtClean="0"/>
              <a:t>ModelForm</a:t>
            </a:r>
            <a:r>
              <a:rPr lang="ko-KR" altLang="en-US" dirty="0" smtClean="0"/>
              <a:t>을 활용한다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69" y="520997"/>
            <a:ext cx="6221819" cy="30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아무것도 입력 안했는데 저장함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이걸 막고 싶음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66" y="871870"/>
            <a:ext cx="3585931" cy="53432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73888" y="5613991"/>
            <a:ext cx="3402419" cy="520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61" y="3965945"/>
            <a:ext cx="4172670" cy="20427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121" y="871870"/>
            <a:ext cx="4286610" cy="19917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9120" y="2953121"/>
            <a:ext cx="480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Inpuit</a:t>
            </a:r>
            <a:r>
              <a:rPr lang="ko-KR" altLang="en-US" dirty="0" smtClean="0"/>
              <a:t>에다가 </a:t>
            </a:r>
            <a:r>
              <a:rPr lang="en-US" altLang="ko-KR" dirty="0" smtClean="0"/>
              <a:t>required</a:t>
            </a:r>
            <a:r>
              <a:rPr lang="ko-KR" altLang="en-US" dirty="0" smtClean="0"/>
              <a:t>를 넣으면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02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들어가서 개발자도구로 지워버리고 글쓰기 누른다면</a:t>
            </a:r>
            <a:r>
              <a:rPr lang="en-US" altLang="ko-KR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1093" y="1051585"/>
            <a:ext cx="480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아까 </a:t>
            </a:r>
            <a:r>
              <a:rPr lang="en-US" altLang="ko-KR" dirty="0" smtClean="0"/>
              <a:t>required</a:t>
            </a:r>
            <a:r>
              <a:rPr lang="ko-KR" altLang="en-US" dirty="0" smtClean="0"/>
              <a:t>를 지워버리고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서버에서 수정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글쓰기를 누르면 글이 올라감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84102" y="766828"/>
            <a:ext cx="6773220" cy="4372585"/>
            <a:chOff x="563320" y="681846"/>
            <a:chExt cx="6773220" cy="437258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320" y="681846"/>
              <a:ext cx="6773220" cy="437258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55027" y="3291089"/>
              <a:ext cx="783412" cy="2835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41963" y="4161432"/>
              <a:ext cx="869688" cy="3482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45" y="2140528"/>
            <a:ext cx="2730952" cy="44061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4102" y="5318784"/>
            <a:ext cx="6773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서버단에서</a:t>
            </a:r>
            <a:r>
              <a:rPr lang="ko-KR" altLang="en-US" dirty="0" smtClean="0"/>
              <a:t> 검증하는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수능 점수 유출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457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등장한 것이 </a:t>
            </a:r>
            <a:r>
              <a:rPr lang="en-US" altLang="ko-KR" dirty="0" err="1" smtClean="0"/>
              <a:t>ModelForm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1" y="705663"/>
            <a:ext cx="11336332" cy="42392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241" y="4944880"/>
            <a:ext cx="11393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잘 관리하고 싶다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유효성도 검사해보고 싶다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Forms.py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42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 model</a:t>
            </a:r>
            <a:r>
              <a:rPr lang="ko-KR" altLang="en-US" dirty="0" smtClean="0"/>
              <a:t>에 있는 모든 </a:t>
            </a:r>
            <a:r>
              <a:rPr lang="en-US" altLang="ko-KR" dirty="0" smtClean="0"/>
              <a:t>fields</a:t>
            </a:r>
            <a:r>
              <a:rPr lang="ko-KR" altLang="en-US" dirty="0" smtClean="0"/>
              <a:t>를 쓰겠다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대체해보자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3" y="843794"/>
            <a:ext cx="3486637" cy="19814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07208" y="843794"/>
            <a:ext cx="766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en-US" altLang="ko-KR" dirty="0" smtClean="0"/>
              <a:t>model form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로 넘겨주려면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강사님과 다르게 나는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django.forms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ModelForm</a:t>
            </a:r>
            <a:r>
              <a:rPr lang="ko-KR" altLang="en-US" dirty="0" smtClean="0"/>
              <a:t>을 해줘야 함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30" y="4274273"/>
            <a:ext cx="4982270" cy="15146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09" y="3006771"/>
            <a:ext cx="5287113" cy="108600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01563" y="3549772"/>
            <a:ext cx="2754701" cy="28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833" y="2913423"/>
            <a:ext cx="3290913" cy="27217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416" y="2825271"/>
            <a:ext cx="4915586" cy="307700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457323" y="3707253"/>
            <a:ext cx="4328441" cy="567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ModelForm</a:t>
            </a:r>
            <a:r>
              <a:rPr lang="ko-KR" altLang="en-US" dirty="0" smtClean="0"/>
              <a:t>이 하는 역할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4333998"/>
            <a:ext cx="11665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label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자동으로 </a:t>
            </a:r>
            <a:r>
              <a:rPr lang="en-US" altLang="ko-KR" dirty="0" smtClean="0"/>
              <a:t>&lt;p&gt;</a:t>
            </a:r>
            <a:r>
              <a:rPr lang="ko-KR" altLang="en-US" dirty="0" err="1" smtClean="0"/>
              <a:t>태크에</a:t>
            </a:r>
            <a:r>
              <a:rPr lang="ko-KR" altLang="en-US" dirty="0" smtClean="0"/>
              <a:t> 감싸이게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Block</a:t>
            </a:r>
            <a:r>
              <a:rPr lang="ko-KR" altLang="en-US" dirty="0" smtClean="0"/>
              <a:t>처럼 쓰이게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기존에는 예를 들어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회원가입시</a:t>
            </a:r>
            <a:r>
              <a:rPr lang="ko-KR" altLang="en-US" dirty="0" smtClean="0"/>
              <a:t>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폰번호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성격 등등 수많은 </a:t>
            </a:r>
            <a:r>
              <a:rPr lang="en-US" altLang="ko-KR" dirty="0" smtClean="0"/>
              <a:t>fields</a:t>
            </a:r>
            <a:r>
              <a:rPr lang="ko-KR" altLang="en-US" dirty="0" smtClean="0"/>
              <a:t>를 다 받으면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저장할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한땀한땀</a:t>
            </a:r>
            <a:r>
              <a:rPr lang="ko-KR" altLang="en-US" dirty="0" smtClean="0"/>
              <a:t> 코드로 짜야 함</a:t>
            </a:r>
            <a:endParaRPr lang="en-US" altLang="ko-KR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13793"/>
            <a:ext cx="3290913" cy="2721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40" y="813793"/>
            <a:ext cx="7496435" cy="1624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043" y="2601521"/>
            <a:ext cx="4363059" cy="1686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524" y="2319182"/>
            <a:ext cx="323895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437</Words>
  <Application>Microsoft Office PowerPoint</Application>
  <PresentationFormat>와이드스크린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엄태동</dc:creator>
  <cp:lastModifiedBy>엄태동</cp:lastModifiedBy>
  <cp:revision>194</cp:revision>
  <dcterms:created xsi:type="dcterms:W3CDTF">2022-11-24T02:02:47Z</dcterms:created>
  <dcterms:modified xsi:type="dcterms:W3CDTF">2022-12-02T10:48:19Z</dcterms:modified>
</cp:coreProperties>
</file>