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7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2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8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1775-B4FF-4E55-8E4C-8876AD57B2C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F0E2-5E01-46F4-B423-30C922921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755" y="436418"/>
            <a:ext cx="19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00200" y="1007918"/>
            <a:ext cx="3927764" cy="4894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09354" y="3070513"/>
            <a:ext cx="1184564" cy="38446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모드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3062" y="3076748"/>
            <a:ext cx="1184564" cy="37822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 모드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760" y="651510"/>
            <a:ext cx="46748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 모드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사원관리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sz="1400" dirty="0" smtClean="0"/>
              <a:t>사원추가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사원삭제</a:t>
            </a:r>
            <a:endParaRPr lang="en-US" altLang="ko-KR" sz="1400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도서관리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  <a:r>
              <a:rPr lang="ko-KR" altLang="en-US" sz="1400" dirty="0" smtClean="0"/>
              <a:t>도서추가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 smtClean="0"/>
              <a:t>도서대여여부 조회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 smtClean="0"/>
              <a:t>도서반납여부 조회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 smtClean="0"/>
              <a:t>연체 도서 관리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 smtClean="0"/>
              <a:t>도서목록 검색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 smtClean="0"/>
              <a:t>회원관리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3) 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도서관련 통계 산정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요일별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 방문자수  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도서관 관리자가 필요한 기능인지 모르겠음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열람실관리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sz="1400" dirty="0" smtClean="0"/>
              <a:t>자리 있는 좌석 조회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dirty="0" err="1" smtClean="0"/>
              <a:t>좌석별</a:t>
            </a:r>
            <a:r>
              <a:rPr lang="ko-KR" altLang="en-US" sz="1400" dirty="0" smtClean="0"/>
              <a:t> 사용 시간 조회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488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755" y="436418"/>
            <a:ext cx="19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00200" y="1007918"/>
            <a:ext cx="3927764" cy="4894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09354" y="3070513"/>
            <a:ext cx="1184564" cy="38446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모드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3062" y="3076748"/>
            <a:ext cx="1184564" cy="37822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 모드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760" y="651510"/>
            <a:ext cx="467487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smtClean="0"/>
              <a:t>사용자 모드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열람실 관련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sz="1400" dirty="0" smtClean="0"/>
              <a:t>열람실 좌석표 보기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이용 가능한 자리 표시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열람실 입실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열람실 퇴실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이용 시간 연장</a:t>
            </a:r>
            <a:r>
              <a:rPr lang="en-US" altLang="ko-KR" sz="1400" dirty="0" smtClean="0"/>
              <a:t>		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도서 관련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  <a:r>
              <a:rPr lang="ko-KR" altLang="en-US" sz="1400" dirty="0" smtClean="0"/>
              <a:t>도서내역보기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기간별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400" dirty="0"/>
              <a:t>	</a:t>
            </a:r>
            <a:r>
              <a:rPr lang="en-US" altLang="ko-KR" sz="1100" dirty="0"/>
              <a:t>-</a:t>
            </a:r>
            <a:r>
              <a:rPr lang="ko-KR" altLang="en-US" sz="1100" dirty="0" smtClean="0"/>
              <a:t>도서대여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	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도서반납</a:t>
            </a:r>
            <a:endParaRPr lang="en-US" altLang="ko-KR" sz="1100" dirty="0" smtClean="0"/>
          </a:p>
          <a:p>
            <a:pPr lvl="1"/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 smtClean="0"/>
              <a:t>도서연체관리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연체 처리여부 검색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lvl="1"/>
            <a:r>
              <a:rPr lang="en-US" altLang="ko-KR" dirty="0" smtClean="0"/>
              <a:t>	</a:t>
            </a:r>
            <a:r>
              <a:rPr lang="ko-KR" altLang="en-US" sz="1400" dirty="0" smtClean="0"/>
              <a:t>도서 추가 요청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 err="1" smtClean="0"/>
              <a:t>즐겨찾기</a:t>
            </a:r>
            <a:endParaRPr lang="en-US" altLang="ko-KR" sz="1400" dirty="0"/>
          </a:p>
          <a:p>
            <a:pPr lvl="1"/>
            <a:r>
              <a:rPr lang="en-US" altLang="ko-KR" sz="1100" dirty="0" smtClean="0"/>
              <a:t>	- </a:t>
            </a:r>
            <a:r>
              <a:rPr lang="ko-KR" altLang="en-US" sz="1100" dirty="0" err="1" smtClean="0"/>
              <a:t>즐겨찾기</a:t>
            </a:r>
            <a:r>
              <a:rPr lang="ko-KR" altLang="en-US" sz="1100" dirty="0" smtClean="0"/>
              <a:t> 추가</a:t>
            </a:r>
            <a:endParaRPr lang="en-US" altLang="ko-KR" sz="1100" dirty="0" smtClean="0"/>
          </a:p>
          <a:p>
            <a:pPr lvl="1"/>
            <a:r>
              <a:rPr lang="en-US" altLang="ko-KR" sz="1100" dirty="0"/>
              <a:t>	</a:t>
            </a:r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즐겨찾기</a:t>
            </a:r>
            <a:r>
              <a:rPr lang="ko-KR" altLang="en-US" sz="1100" dirty="0" smtClean="0"/>
              <a:t> 목록보기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9967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755" y="43641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관리자모드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15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755" y="436418"/>
            <a:ext cx="19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755" y="436418"/>
            <a:ext cx="19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370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755" y="436418"/>
            <a:ext cx="19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99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35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KITRIGAME</dc:creator>
  <cp:lastModifiedBy>KITRIGAME</cp:lastModifiedBy>
  <cp:revision>9</cp:revision>
  <dcterms:created xsi:type="dcterms:W3CDTF">2019-03-27T01:41:03Z</dcterms:created>
  <dcterms:modified xsi:type="dcterms:W3CDTF">2019-03-27T09:05:50Z</dcterms:modified>
</cp:coreProperties>
</file>