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C07D-EA8D-47B4-BDBD-977D4B8F1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8226E4-32C1-48A7-960B-40A3E36E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097DC-E8DA-40F5-B8F0-F3F445D8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C2982-4CFF-4908-AA59-9328F97B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6587F-DEAD-451B-9D7D-F61F1EFF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6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C4ADF-1F2C-4DAD-8E7B-CAEED420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A993D8-04B8-412A-91C9-1129175AC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D835E-96A3-45F2-A60C-A4A16507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3C356-DEB3-479D-9DF6-48691088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FC8BA-A0B7-4D0B-B6AC-B6DD535F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420E93-9C51-4791-B0DC-BBCAD25FF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46AAE7-0C4E-40FB-8B3C-87941FFF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3DDC5-1DE6-4A7C-AFC7-72037A05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EB062-5521-4BE8-92AE-AA16E38D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11CFD-6926-4905-A778-76E4054C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5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59B88-C142-4FC0-89C2-FEC2B7A8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0FFCC-08C9-4101-B101-D8932C80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06B4B-C4CA-44AA-A9CA-363565C8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907A-1543-4A38-984A-A4FF6ABC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1BD4D-44E5-44AC-B175-89A0CD6E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2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3D06D-22FA-4510-87B6-6C64BDCF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D244C-D1C3-4C26-974B-A0541D49E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150B8-B19F-42C9-8762-30878DB0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B3FBF-902A-4DCB-BB45-0209AD00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8B16A-AAD1-4A9D-BCE2-39812570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B0F33-4538-4FF0-9AE0-BB416600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E878E-6DDA-4F50-8FF3-6A1DFBE85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973D2A-0747-4729-8F9F-92DD5CEA8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B3F1C7-0150-4B9F-A64F-2D13EA1E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B9F28-4CFA-43AC-A79D-8C846A98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B6E49-B340-42E4-ACEF-45E0811A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8DBDA-71CA-4879-9EAE-99128978F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302CD-84E9-428F-A7BF-6519494A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251BFD-7AA1-4165-9CDB-47D2E6E6D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96B627-B0DB-4FBF-9E47-71EE1281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B407DF-158C-4795-9A30-C6A0533F5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0A308E-94ED-4B4E-BA5C-D004471D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DDDF4-4DFB-47C6-ADAB-AB4225D5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42B81B-E7A2-485E-937B-AA8C6833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5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614C2-357A-4916-86DF-46D0AA62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210AAD-90A0-42CA-813A-227D9FAF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E2A7D1-9317-46DF-A4B8-D7C3DC18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AAE74D-2FDB-4BFF-863F-EF351151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5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AE549B-9497-4F03-A50B-AAE5C36D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2CFB80-57BB-413A-9921-F2AF3949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1BD93-CC77-4F79-89DA-CA8857F2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1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28236-EE55-4089-99DE-A27F52CC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DF319-B075-43BA-9477-25F6AE27B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3A1447-2D87-4506-A8B0-3E32FA31F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52109-BF6A-41AA-9CA6-5FFE9699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2CC27-B8E4-4591-8BC5-8BB3BD1D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417D0-D511-43A3-81B6-D4211CCD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3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97A6D-943E-4438-A03D-3AE32908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E8031-A89D-42F7-B2B3-6A1B829C8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286D4-8840-4875-AED2-18DC5BBC0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1EC07-A11A-42E5-B4EF-CA891EE6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F93DD-3AEF-44B9-B4DD-7EB90620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F5AF1-178D-4BF0-A924-99F9AE7B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6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EDAD93-E93A-42D8-9E46-71CAD581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2BECC7-892C-4900-A523-0B75F12E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B4B21-EA1A-4336-B89C-633734732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D6DE6-EC49-468A-98DF-D79C852B299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1A357-36A0-444C-86F1-D4554ABA9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EDBA1-77FE-4A8A-B53E-1F814526D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0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FC11-863D-49AC-B9FD-3ED281254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핵심</a:t>
            </a:r>
            <a:r>
              <a:rPr lang="en-US" altLang="ko-KR" dirty="0"/>
              <a:t>! Go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78DB98-57AB-4308-8956-A81774CED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3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30978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B639F-9440-4746-BAAA-775470FB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</a:t>
            </a:r>
            <a:r>
              <a:rPr lang="ko-KR" altLang="en-US" dirty="0"/>
              <a:t> </a:t>
            </a:r>
            <a:r>
              <a:rPr lang="en-US" altLang="ko-KR" dirty="0" err="1"/>
              <a:t>Gorutine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A4D9A-CEF2-4E9E-9340-73E9F8B3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내부 변수 메모리 공유 문제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E22042-4D2A-48ED-A2BB-38E817173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829" y="365125"/>
            <a:ext cx="58388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4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6F51E-4F44-4672-8E2E-5D020561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51167-BE92-4DAC-8B42-D10FF272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674A81-D3E5-43DB-81A7-768F8B1B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271" y="559737"/>
            <a:ext cx="4437435" cy="61769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2C1ACA-5164-41C3-AA1B-8EFFB0904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35" y="1463675"/>
            <a:ext cx="370883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8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ED4B1-EEAF-41EB-B98D-4EF57FA6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17577-9DFD-4830-A86B-260A2847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E96170-7AA1-4708-8461-836953F75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88" y="0"/>
            <a:ext cx="436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0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B639F-9440-4746-BAAA-775470FB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</a:t>
            </a:r>
            <a:r>
              <a:rPr lang="ko-KR" altLang="en-US" dirty="0"/>
              <a:t> </a:t>
            </a:r>
            <a:r>
              <a:rPr lang="en-US" altLang="ko-KR" dirty="0" err="1"/>
              <a:t>Gorutine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A4D9A-CEF2-4E9E-9340-73E9F8B3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2D9623-F2A8-4B2F-AE67-1912DDF9C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624806"/>
            <a:ext cx="50196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8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B639F-9440-4746-BAAA-775470FB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</a:t>
            </a:r>
            <a:r>
              <a:rPr lang="ko-KR" altLang="en-US" dirty="0"/>
              <a:t> </a:t>
            </a:r>
            <a:r>
              <a:rPr lang="en-US" altLang="ko-KR" dirty="0" err="1"/>
              <a:t>Gorutine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A4D9A-CEF2-4E9E-9340-73E9F8B3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893195-1440-43D7-ACD6-2896B615A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1481931"/>
            <a:ext cx="55911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2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B639F-9440-4746-BAAA-775470FB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</a:t>
            </a:r>
            <a:r>
              <a:rPr lang="ko-KR" altLang="en-US" dirty="0"/>
              <a:t> </a:t>
            </a:r>
            <a:r>
              <a:rPr lang="en-US" altLang="ko-KR" dirty="0" err="1"/>
              <a:t>Gorutine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A4D9A-CEF2-4E9E-9340-73E9F8B3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28B470-7B87-4207-AE41-7D9C406BF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802" y="910138"/>
            <a:ext cx="57435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1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B639F-9440-4746-BAAA-775470FB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</a:t>
            </a:r>
            <a:r>
              <a:rPr lang="ko-KR" altLang="en-US" dirty="0"/>
              <a:t> </a:t>
            </a:r>
            <a:r>
              <a:rPr lang="en-US" altLang="ko-KR" dirty="0" err="1"/>
              <a:t>Gorutine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A4D9A-CEF2-4E9E-9340-73E9F8B3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C56483-A31E-4E46-A2E4-0EB8859A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5" y="365125"/>
            <a:ext cx="6221800" cy="63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2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B639F-9440-4746-BAAA-775470FB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</a:t>
            </a:r>
            <a:r>
              <a:rPr lang="ko-KR" altLang="en-US" dirty="0"/>
              <a:t> </a:t>
            </a:r>
            <a:r>
              <a:rPr lang="en-US" altLang="ko-KR" dirty="0" err="1"/>
              <a:t>Gorutine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A4D9A-CEF2-4E9E-9340-73E9F8B3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0848E8-D739-4CAF-8557-7C1BC0E33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780" y="365125"/>
            <a:ext cx="5056171" cy="629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6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B639F-9440-4746-BAAA-775470FB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</a:t>
            </a:r>
            <a:r>
              <a:rPr lang="ko-KR" altLang="en-US" dirty="0"/>
              <a:t> </a:t>
            </a:r>
            <a:r>
              <a:rPr lang="en-US" altLang="ko-KR" dirty="0" err="1"/>
              <a:t>Gorutine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A4D9A-CEF2-4E9E-9340-73E9F8B3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내부 변수 메모리 공유 문제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99AD0E-093D-45DE-8C08-4C7D4DCDC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58" y="200025"/>
            <a:ext cx="6096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34</Words>
  <Application>Microsoft Office PowerPoint</Application>
  <PresentationFormat>와이드스크린</PresentationFormat>
  <Paragraphs>24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핵심! Go 프로그래밍</vt:lpstr>
      <vt:lpstr>Go 클로저</vt:lpstr>
      <vt:lpstr>Go 클로저</vt:lpstr>
      <vt:lpstr>Go Gorutine</vt:lpstr>
      <vt:lpstr>Go Gorutine</vt:lpstr>
      <vt:lpstr>Go Gorutine</vt:lpstr>
      <vt:lpstr>Go Gorutine</vt:lpstr>
      <vt:lpstr>Go Gorutine</vt:lpstr>
      <vt:lpstr>Go Gorutine</vt:lpstr>
      <vt:lpstr>Go Gorutine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핵심! Go 프로그래밍</dc:title>
  <dc:creator>Noh TaeHoon</dc:creator>
  <cp:lastModifiedBy>Noh TaeHoon</cp:lastModifiedBy>
  <cp:revision>32</cp:revision>
  <dcterms:created xsi:type="dcterms:W3CDTF">2019-09-23T10:55:49Z</dcterms:created>
  <dcterms:modified xsi:type="dcterms:W3CDTF">2019-09-24T23:29:42Z</dcterms:modified>
</cp:coreProperties>
</file>