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CD2C-3D3F-438C-8AD1-577C0246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8AC70-B4A0-43F5-9E01-E9E91EF4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Queue </a:t>
            </a:r>
            <a:r>
              <a:rPr lang="ko-KR" altLang="en-US" dirty="0"/>
              <a:t>형식의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Unbuffer</a:t>
            </a:r>
            <a:r>
              <a:rPr lang="en-US" altLang="ko-KR" dirty="0"/>
              <a:t>, buffer</a:t>
            </a:r>
          </a:p>
          <a:p>
            <a:endParaRPr lang="en-US" altLang="ko-KR" dirty="0"/>
          </a:p>
          <a:p>
            <a:r>
              <a:rPr lang="en-US" altLang="ko-KR" dirty="0"/>
              <a:t>Chan “type”</a:t>
            </a:r>
          </a:p>
          <a:p>
            <a:endParaRPr lang="en-US" altLang="ko-KR" dirty="0"/>
          </a:p>
          <a:p>
            <a:r>
              <a:rPr lang="en-US" altLang="ko-KR" dirty="0"/>
              <a:t>Chan&lt;- “type”</a:t>
            </a:r>
          </a:p>
          <a:p>
            <a:endParaRPr lang="en-US" altLang="ko-KR" dirty="0"/>
          </a:p>
          <a:p>
            <a:r>
              <a:rPr lang="en-US" altLang="ko-KR" dirty="0"/>
              <a:t>&lt;-Chan “type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1B95D-52EB-4090-A0C8-374C9F90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99" y="1690688"/>
            <a:ext cx="4181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5AAC-DD76-401F-95BD-DF05B471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7B91-288B-4CF9-839D-03614B84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16775-CDD2-453D-82E7-76F8FC56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10" y="566737"/>
            <a:ext cx="5019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5AAC-DD76-401F-95BD-DF05B471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E7B91-288B-4CF9-839D-03614B84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EB018-39E8-4E50-8F64-4EE35828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42" y="119062"/>
            <a:ext cx="4191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2B5D8-2684-43E6-9266-782701A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DEB0A-4636-464C-9C87-6A267D8E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순차적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D7E31-7E75-407D-BCA1-22A09839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12" y="0"/>
            <a:ext cx="4305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핵심! Go 프로그래밍</vt:lpstr>
      <vt:lpstr>Go Channel</vt:lpstr>
      <vt:lpstr>Go Channel</vt:lpstr>
      <vt:lpstr>Go Channel</vt:lpstr>
      <vt:lpstr>Go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34</cp:revision>
  <dcterms:created xsi:type="dcterms:W3CDTF">2019-09-23T10:55:49Z</dcterms:created>
  <dcterms:modified xsi:type="dcterms:W3CDTF">2019-09-24T23:26:00Z</dcterms:modified>
</cp:coreProperties>
</file>