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3C07D-EA8D-47B4-BDBD-977D4B8F1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8226E4-32C1-48A7-960B-40A3E36EB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8097DC-E8DA-40F5-B8F0-F3F445D8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9C2982-4CFF-4908-AA59-9328F97B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6587F-DEAD-451B-9D7D-F61F1EFF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63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C4ADF-1F2C-4DAD-8E7B-CAEED4203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A993D8-04B8-412A-91C9-1129175AC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3D835E-96A3-45F2-A60C-A4A16507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93C356-DEB3-479D-9DF6-48691088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8FC8BA-A0B7-4D0B-B6AC-B6DD535FF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34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420E93-9C51-4791-B0DC-BBCAD25FF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46AAE7-0C4E-40FB-8B3C-87941FFF3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E3DDC5-1DE6-4A7C-AFC7-72037A05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AEB062-5521-4BE8-92AE-AA16E38D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011CFD-6926-4905-A778-76E4054C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15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59B88-C142-4FC0-89C2-FEC2B7A8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40FFCC-08C9-4101-B101-D8932C803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F06B4B-C4CA-44AA-A9CA-363565C8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F907A-1543-4A38-984A-A4FF6ABC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61BD4D-44E5-44AC-B175-89A0CD6E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62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3D06D-22FA-4510-87B6-6C64BDCF2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4D244C-D1C3-4C26-974B-A0541D49E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4150B8-B19F-42C9-8762-30878DB0B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4B3FBF-902A-4DCB-BB45-0209AD00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78B16A-AAD1-4A9D-BCE2-398125703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8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B0F33-4538-4FF0-9AE0-BB416600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E878E-6DDA-4F50-8FF3-6A1DFBE85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973D2A-0747-4729-8F9F-92DD5CEA8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B3F1C7-0150-4B9F-A64F-2D13EA1E3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CB9F28-4CFA-43AC-A79D-8C846A98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B6E49-B340-42E4-ACEF-45E0811A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2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8DBDA-71CA-4879-9EAE-99128978F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8302CD-84E9-428F-A7BF-6519494A3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251BFD-7AA1-4165-9CDB-47D2E6E6D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96B627-B0DB-4FBF-9E47-71EE1281A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B407DF-158C-4795-9A30-C6A0533F5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0A308E-94ED-4B4E-BA5C-D004471D8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CDDDF4-4DFB-47C6-ADAB-AB4225D5D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42B81B-E7A2-485E-937B-AA8C6833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15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614C2-357A-4916-86DF-46D0AA620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210AAD-90A0-42CA-813A-227D9FAFB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E2A7D1-9317-46DF-A4B8-D7C3DC186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AAE74D-2FDB-4BFF-863F-EF351151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65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AE549B-9497-4F03-A50B-AAE5C36D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2CFB80-57BB-413A-9921-F2AF3949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11BD93-CC77-4F79-89DA-CA8857F2F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81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28236-EE55-4089-99DE-A27F52CCC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DF319-B075-43BA-9477-25F6AE27B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3A1447-2D87-4506-A8B0-3E32FA31F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A52109-BF6A-41AA-9CA6-5FFE9699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E2CC27-B8E4-4591-8BC5-8BB3BD1D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F417D0-D511-43A3-81B6-D4211CCD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33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97A6D-943E-4438-A03D-3AE329082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E8031-A89D-42F7-B2B3-6A1B829C8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D286D4-8840-4875-AED2-18DC5BBC0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41EC07-A11A-42E5-B4EF-CA891EE6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9F93DD-3AEF-44B9-B4DD-7EB90620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F5AF1-178D-4BF0-A924-99F9AE7B7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46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EDAD93-E93A-42D8-9E46-71CAD581E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2BECC7-892C-4900-A523-0B75F12E5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4B4B21-EA1A-4336-B89C-633734732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D6DE6-EC49-468A-98DF-D79C852B299B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D1A357-36A0-444C-86F1-D4554ABA9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6EDBA1-77FE-4A8A-B53E-1F814526D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0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9FC11-863D-49AC-B9FD-3ED281254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핵심</a:t>
            </a:r>
            <a:r>
              <a:rPr lang="en-US" altLang="ko-KR" dirty="0"/>
              <a:t>! Go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78DB98-57AB-4308-8956-A81774CED5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3</a:t>
            </a:r>
            <a:r>
              <a:rPr lang="ko-KR" altLang="en-US" dirty="0"/>
              <a:t>일차</a:t>
            </a:r>
          </a:p>
        </p:txBody>
      </p:sp>
    </p:spTree>
    <p:extLst>
      <p:ext uri="{BB962C8B-B14F-4D97-AF65-F5344CB8AC3E}">
        <p14:creationId xmlns:p14="http://schemas.microsoft.com/office/powerpoint/2010/main" val="3309781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B9E7A-CAC8-499C-AF5F-9F9B376D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</a:t>
            </a:r>
            <a:r>
              <a:rPr lang="ko-KR" altLang="en-US" dirty="0"/>
              <a:t> 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6AEE52-7266-4B4C-AECF-CADE59250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DD0B44-0B46-45B1-A746-C545B59C1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09" y="640265"/>
            <a:ext cx="7941704" cy="557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15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B9E7A-CAC8-499C-AF5F-9F9B376D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</a:t>
            </a:r>
            <a:r>
              <a:rPr lang="ko-KR" altLang="en-US" dirty="0"/>
              <a:t> 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6AEE52-7266-4B4C-AECF-CADE59250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7A99A3-0822-4333-AD23-E621C3EDD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002" y="0"/>
            <a:ext cx="50890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57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9181C-A120-4A72-AA82-48F54CD1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DB </a:t>
            </a:r>
            <a:r>
              <a:rPr lang="ko-KR" altLang="en-US" dirty="0"/>
              <a:t>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87321F-7E21-44E7-A2F5-42BAAA5BC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go get -u github.com/go-</a:t>
            </a:r>
            <a:r>
              <a:rPr lang="en-US" altLang="ko-KR" sz="2000" dirty="0" err="1"/>
              <a:t>sql</a:t>
            </a:r>
            <a:r>
              <a:rPr lang="en-US" altLang="ko-KR" sz="2000" dirty="0"/>
              <a:t>-driver/</a:t>
            </a:r>
            <a:r>
              <a:rPr lang="en-US" altLang="ko-KR" sz="2000" dirty="0" err="1"/>
              <a:t>mysql</a:t>
            </a:r>
            <a:endParaRPr lang="en-US" altLang="ko-KR" sz="2000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E59F9A-D983-43A7-A157-00E926624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62" y="677862"/>
            <a:ext cx="6170672" cy="520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4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40CB4-545F-48C6-AB78-AF36A6CA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8FE708-3C5C-40C0-96AD-A424371C1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공유할 수 있는 작업공간 만들기</a:t>
            </a:r>
            <a:endParaRPr lang="en-US" altLang="ko-KR" dirty="0"/>
          </a:p>
          <a:p>
            <a:pPr lvl="1"/>
            <a:r>
              <a:rPr lang="en-US" altLang="ko-KR" dirty="0"/>
              <a:t>-v </a:t>
            </a:r>
            <a:r>
              <a:rPr lang="ko-KR" altLang="en-US" dirty="0"/>
              <a:t>“</a:t>
            </a:r>
            <a:r>
              <a:rPr lang="en-US" altLang="ko-KR" dirty="0"/>
              <a:t>path”</a:t>
            </a:r>
          </a:p>
          <a:p>
            <a:pPr lvl="2"/>
            <a:r>
              <a:rPr lang="en-US" altLang="ko-KR" dirty="0"/>
              <a:t>Ex) C:\Users\exuser\workspace_go -&gt; /C/Users/</a:t>
            </a:r>
            <a:r>
              <a:rPr lang="en-US" altLang="ko-KR" dirty="0" err="1"/>
              <a:t>exuser</a:t>
            </a:r>
            <a:r>
              <a:rPr lang="en-US" altLang="ko-KR" dirty="0"/>
              <a:t>/</a:t>
            </a:r>
            <a:r>
              <a:rPr lang="en-US" altLang="ko-KR" dirty="0" err="1"/>
              <a:t>workspace_go</a:t>
            </a:r>
            <a:endParaRPr lang="en-US" altLang="ko-KR" dirty="0"/>
          </a:p>
          <a:p>
            <a:pPr lvl="2"/>
            <a:r>
              <a:rPr lang="en-US" altLang="ko-KR" dirty="0"/>
              <a:t>/C/Users/</a:t>
            </a:r>
            <a:r>
              <a:rPr lang="en-US" altLang="ko-KR" dirty="0" err="1"/>
              <a:t>exuser</a:t>
            </a:r>
            <a:r>
              <a:rPr lang="en-US" altLang="ko-KR" dirty="0"/>
              <a:t>/</a:t>
            </a:r>
            <a:r>
              <a:rPr lang="en-US" altLang="ko-KR" dirty="0" err="1"/>
              <a:t>workspace_go</a:t>
            </a:r>
            <a:r>
              <a:rPr lang="en-US" altLang="ko-KR" dirty="0"/>
              <a:t>:/root/</a:t>
            </a:r>
            <a:r>
              <a:rPr lang="en-US" altLang="ko-KR" dirty="0" err="1"/>
              <a:t>workspace_go</a:t>
            </a:r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포트 바인딩 하기</a:t>
            </a:r>
            <a:endParaRPr lang="en-US" altLang="ko-KR" dirty="0"/>
          </a:p>
          <a:p>
            <a:pPr lvl="1"/>
            <a:r>
              <a:rPr lang="en-US" altLang="ko-KR" dirty="0"/>
              <a:t>-p “PC </a:t>
            </a:r>
            <a:r>
              <a:rPr lang="en-US" altLang="ko-KR" dirty="0" err="1"/>
              <a:t>port”:”Docker</a:t>
            </a:r>
            <a:r>
              <a:rPr lang="en-US" altLang="ko-KR" dirty="0"/>
              <a:t> port”</a:t>
            </a:r>
          </a:p>
          <a:p>
            <a:pPr lvl="2"/>
            <a:r>
              <a:rPr lang="en-US" altLang="ko-KR" dirty="0"/>
              <a:t>Ex) 8080:80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743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40CB4-545F-48C6-AB78-AF36A6CA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8FE708-3C5C-40C0-96AD-A424371C1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docker run -p 3306:3306 --name </a:t>
            </a:r>
            <a:r>
              <a:rPr lang="en-US" altLang="ko-KR" dirty="0" err="1"/>
              <a:t>mysql</a:t>
            </a:r>
            <a:r>
              <a:rPr lang="en-US" altLang="ko-KR" dirty="0"/>
              <a:t>-test -e MYSQL_ROOT_PASSWORD=</a:t>
            </a:r>
            <a:r>
              <a:rPr lang="en-US" altLang="ko-KR" dirty="0" err="1"/>
              <a:t>uxfac</a:t>
            </a:r>
            <a:r>
              <a:rPr lang="en-US" altLang="ko-KR" dirty="0"/>
              <a:t> -d </a:t>
            </a:r>
            <a:r>
              <a:rPr lang="en-US" altLang="ko-KR" dirty="0" err="1"/>
              <a:t>mysql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docker run -dt -</a:t>
            </a:r>
            <a:r>
              <a:rPr lang="en-US" altLang="ko-KR" dirty="0" err="1"/>
              <a:t>i</a:t>
            </a:r>
            <a:r>
              <a:rPr lang="en-US" altLang="ko-KR" dirty="0"/>
              <a:t> -p 8888:80 -p 5555:5555 -v /C/Users/holly/</a:t>
            </a:r>
            <a:r>
              <a:rPr lang="en-US" altLang="ko-KR" dirty="0" err="1"/>
              <a:t>workspace_go</a:t>
            </a:r>
            <a:r>
              <a:rPr lang="en-US" altLang="ko-KR" dirty="0"/>
              <a:t>:/root/</a:t>
            </a:r>
            <a:r>
              <a:rPr lang="en-US" altLang="ko-KR" dirty="0" err="1"/>
              <a:t>workspace_go</a:t>
            </a:r>
            <a:r>
              <a:rPr lang="en-US" altLang="ko-KR" dirty="0"/>
              <a:t> --link </a:t>
            </a:r>
            <a:r>
              <a:rPr lang="en-US" altLang="ko-KR" dirty="0" err="1"/>
              <a:t>mysql</a:t>
            </a:r>
            <a:r>
              <a:rPr lang="en-US" altLang="ko-KR" dirty="0"/>
              <a:t>-test --name example-1 </a:t>
            </a:r>
            <a:r>
              <a:rPr lang="en-US" altLang="ko-KR" dirty="0" err="1"/>
              <a:t>ggyaowang</a:t>
            </a:r>
            <a:r>
              <a:rPr lang="en-US" altLang="ko-KR" dirty="0"/>
              <a:t>/</a:t>
            </a:r>
            <a:r>
              <a:rPr lang="en-US" altLang="ko-KR" dirty="0" err="1"/>
              <a:t>multicampus</a:t>
            </a:r>
            <a:r>
              <a:rPr lang="en-US" altLang="ko-KR" dirty="0"/>
              <a:t> /bin/bash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C167057-91E7-424B-89E3-BC7B23139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7213"/>
            <a:ext cx="12192000" cy="173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98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40CB4-545F-48C6-AB78-AF36A6CA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8FE708-3C5C-40C0-96AD-A424371C1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Docker</a:t>
            </a:r>
            <a:r>
              <a:rPr lang="ko-KR" altLang="en-US" dirty="0"/>
              <a:t> </a:t>
            </a:r>
            <a:r>
              <a:rPr lang="en-US" altLang="ko-KR" dirty="0"/>
              <a:t>inspect</a:t>
            </a:r>
            <a:r>
              <a:rPr lang="ko-KR" altLang="en-US" dirty="0"/>
              <a:t> </a:t>
            </a:r>
            <a:r>
              <a:rPr lang="en-US" altLang="ko-KR" dirty="0"/>
              <a:t>–f</a:t>
            </a:r>
            <a:r>
              <a:rPr lang="ko-KR" altLang="en-US" dirty="0"/>
              <a:t> </a:t>
            </a:r>
            <a:r>
              <a:rPr lang="en-US" altLang="ko-KR" dirty="0"/>
              <a:t>“{{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en-US" altLang="ko-KR" dirty="0" err="1"/>
              <a:t>NetworkSettings.IPAddress</a:t>
            </a:r>
            <a:r>
              <a:rPr lang="ko-KR" altLang="en-US" dirty="0"/>
              <a:t> </a:t>
            </a:r>
            <a:r>
              <a:rPr lang="en-US" altLang="ko-KR" dirty="0"/>
              <a:t>}}”</a:t>
            </a:r>
            <a:r>
              <a:rPr lang="ko-KR" altLang="en-US" dirty="0"/>
              <a:t> </a:t>
            </a:r>
            <a:r>
              <a:rPr lang="en-US" altLang="ko-KR" dirty="0" err="1"/>
              <a:t>mysql</a:t>
            </a:r>
            <a:r>
              <a:rPr lang="en-US" altLang="ko-KR" dirty="0"/>
              <a:t>-test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7F3039-918D-475F-9BF4-56F06C064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889" y="3088765"/>
            <a:ext cx="90773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58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5C481-0CF4-4ABF-9B74-E0B439DF7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69EAD3-139A-4F13-8118-7AE217CD3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Mysql</a:t>
            </a:r>
            <a:r>
              <a:rPr lang="en-US" altLang="ko-KR" dirty="0"/>
              <a:t> –h [</a:t>
            </a:r>
            <a:r>
              <a:rPr lang="en-US" altLang="ko-KR" dirty="0" err="1"/>
              <a:t>ip</a:t>
            </a:r>
            <a:r>
              <a:rPr lang="en-US" altLang="ko-KR" dirty="0"/>
              <a:t>] –u root –p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4FED3C-6326-45A3-8D3B-4916521FF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2301875"/>
            <a:ext cx="91154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073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5A4CE-258E-4485-8012-51F0AFCBC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CED004-BA74-424B-ACA4-712D1308B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C176BC-378D-421E-BFEB-B5B45B806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612" y="0"/>
            <a:ext cx="55267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284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5A4CE-258E-4485-8012-51F0AFCBC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CED004-BA74-424B-ACA4-712D1308B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C176BC-378D-421E-BFEB-B5B45B806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612" y="0"/>
            <a:ext cx="5526741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B1EFB08-FE19-48F8-9F95-61F880AE4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588" y="4078404"/>
            <a:ext cx="65532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81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FAA4C-243B-45B5-8B41-52D40AAE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활용하기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D7DC58B-9660-4079-B948-B748BAB2A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578" y="2139193"/>
            <a:ext cx="11598843" cy="378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5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186</Words>
  <Application>Microsoft Office PowerPoint</Application>
  <PresentationFormat>와이드스크린</PresentationFormat>
  <Paragraphs>32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핵심! Go 프로그래밍</vt:lpstr>
      <vt:lpstr>Go DB 사용</vt:lpstr>
      <vt:lpstr>Docker 활용하기</vt:lpstr>
      <vt:lpstr>Docker 활용하기</vt:lpstr>
      <vt:lpstr>Docker 활용하기</vt:lpstr>
      <vt:lpstr>Docker 활용하기</vt:lpstr>
      <vt:lpstr>Mysql 활용하기</vt:lpstr>
      <vt:lpstr>Mysql 활용하기</vt:lpstr>
      <vt:lpstr>http 활용하기</vt:lpstr>
      <vt:lpstr>TCP 활용하기</vt:lpstr>
      <vt:lpstr>TCP 활용하기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핵심! Go 프로그래밍</dc:title>
  <dc:creator>Noh TaeHoon</dc:creator>
  <cp:lastModifiedBy>Noh TaeHoon</cp:lastModifiedBy>
  <cp:revision>41</cp:revision>
  <dcterms:created xsi:type="dcterms:W3CDTF">2019-09-23T10:55:49Z</dcterms:created>
  <dcterms:modified xsi:type="dcterms:W3CDTF">2019-09-25T18:58:26Z</dcterms:modified>
</cp:coreProperties>
</file>