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40835-CE5A-4997-860F-2C72200F0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443C15-EF80-4F9A-BF10-66CCBBD29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9A23CE-BE1F-48D5-9F39-9B03F5C9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9243-2E79-4F0C-BAB3-30FDA923F637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11D57-DCBF-42AC-83B7-7F2243CE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4654C-9704-45A9-A074-E1F468E5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6F73-3D6C-46F9-B6E6-B19E17B2F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3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DFB00-A8AC-479E-A59E-C84C02D0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6A4F39-7202-4C14-A07C-73C9E21E2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397816-1A41-4485-8CAF-E3D7CEC9A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9243-2E79-4F0C-BAB3-30FDA923F637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46FCC-E7EB-43F9-9A78-83C54B03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6BE914-BAFD-4B45-8D7C-F54E8EAC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6F73-3D6C-46F9-B6E6-B19E17B2F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52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7EF02F-DE7D-477C-B4B2-D0E726596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3111C3-4A68-4808-9896-89BAB04B6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B09C0C-82B3-451E-A528-1E266E85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9243-2E79-4F0C-BAB3-30FDA923F637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B420F8-7662-47B0-844E-9B34CA67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93D256-9C59-43AC-8469-6922ACF59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6F73-3D6C-46F9-B6E6-B19E17B2F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54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3AA43-E4BE-4727-91F3-F75296E94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857947-1DA2-481C-99C5-AD43EF559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A8694-03EB-4B29-A10C-8AE8C3080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9243-2E79-4F0C-BAB3-30FDA923F637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E3F393-552F-43AD-B36B-17339609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C3475-313F-4C3D-9783-B0B1D3A6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6F73-3D6C-46F9-B6E6-B19E17B2F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62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2198C-5458-494C-809D-FCB1C9533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4EBDE3-615D-483C-A0A8-C371B0AA4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1A6C95-D6AC-4F76-B3EB-775F8E5B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9243-2E79-4F0C-BAB3-30FDA923F637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ECFA3-4572-4D97-96A8-25FAFE023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87F02B-5474-49E2-81A1-1E462FFC6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6F73-3D6C-46F9-B6E6-B19E17B2F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03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D8E70-82F5-430D-85E2-14B188A6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BEB09-BE2B-44B0-B1C9-F61F174AB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0D4B47-9579-4AAD-981B-FC0746D6F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071DE7-51D2-4884-AEFE-67890B36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9243-2E79-4F0C-BAB3-30FDA923F637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2D40D9-7077-49AA-9378-9601FFF7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7C8139-C401-4CC7-99E6-5A2EACCF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6F73-3D6C-46F9-B6E6-B19E17B2F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04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9ECE1-2571-4E95-A436-DA3E3677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28F69E-3F70-4354-9D2D-003B1033F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53ED19-B427-46FA-8E9E-C3399BAAB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0085AB-0A5C-4913-A69A-6CF84DC44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A32139-06CB-41D3-B23A-60C84213A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7D9A4F-F1FA-4BB1-8394-1F849F3C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9243-2E79-4F0C-BAB3-30FDA923F637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CF0FD0-D00D-4FE2-9FE2-4143D726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31450D-7405-4ED7-B5DC-70F8744F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6F73-3D6C-46F9-B6E6-B19E17B2F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42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47BCE-B246-40B8-A9A4-7D0B85D9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D69B49-32A4-4C9F-B5DE-9ADEF0DB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9243-2E79-4F0C-BAB3-30FDA923F637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749CE3-F3F0-43B5-9C40-C5FB2AD1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AAC55F-D1D3-4302-9A06-4E53DB2F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6F73-3D6C-46F9-B6E6-B19E17B2F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82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794417-DDB8-49EA-81B5-3BC53C98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9243-2E79-4F0C-BAB3-30FDA923F637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F0C794-0F42-4686-8D0B-8DC4ABFC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57DCAA-4642-44CB-B869-9CA73378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6F73-3D6C-46F9-B6E6-B19E17B2F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14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FDCB7-80BD-4028-ACDD-AE5628C5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FB611C-DE44-447A-9D52-BE971803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51F01E-749B-4E66-B273-22422152F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0B5E78-47E3-4519-BC15-ED22A3A4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9243-2E79-4F0C-BAB3-30FDA923F637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7B8279-414C-4A71-83CA-158D5A0D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13008C-1464-427D-B232-257A7509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6F73-3D6C-46F9-B6E6-B19E17B2F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74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39215-A592-4CFB-B6C0-6CA154D6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97F69F-ED61-4E42-ABFB-7E0119E1D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6AB4A7-236C-4830-88B2-944BF2203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4FD27E-DCE3-4D71-96FB-D38ABBA4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9243-2E79-4F0C-BAB3-30FDA923F637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9AD34C-7F4A-488E-802E-42E264B71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04B211-66AD-4F39-A1CB-E80AE0D4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6F73-3D6C-46F9-B6E6-B19E17B2F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344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CD28E1-D8A5-4262-B4B9-94C9460DE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F5C847-9451-4B53-8CBE-4026AE8D4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46F504-25A0-47E6-873D-FFC331607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49243-2E79-4F0C-BAB3-30FDA923F637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49ABE2-765F-4546-9721-05872AD72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198258-124E-49D9-8B82-A32D0A839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B6F73-3D6C-46F9-B6E6-B19E17B2F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47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9FC11-863D-49AC-B9FD-3ED281254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핵심</a:t>
            </a:r>
            <a:r>
              <a:rPr lang="en-US" altLang="ko-KR" dirty="0"/>
              <a:t>! Go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78DB98-57AB-4308-8956-A81774CED5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1</a:t>
            </a:r>
            <a:r>
              <a:rPr lang="ko-KR" altLang="en-US" dirty="0"/>
              <a:t>일차</a:t>
            </a:r>
          </a:p>
        </p:txBody>
      </p:sp>
    </p:spTree>
    <p:extLst>
      <p:ext uri="{BB962C8B-B14F-4D97-AF65-F5344CB8AC3E}">
        <p14:creationId xmlns:p14="http://schemas.microsoft.com/office/powerpoint/2010/main" val="3309781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BBCFC-1967-4F7A-9591-7A8FF5060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4A73D-D53C-410D-B363-871363C6F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병행성</a:t>
            </a:r>
            <a:r>
              <a:rPr lang="en-US" altLang="ko-KR" dirty="0"/>
              <a:t>(</a:t>
            </a:r>
            <a:r>
              <a:rPr lang="ko-KR" altLang="en-US" dirty="0"/>
              <a:t>동시성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Goroutine, Channel</a:t>
            </a:r>
          </a:p>
          <a:p>
            <a:pPr lvl="1"/>
            <a:r>
              <a:rPr lang="en-US" altLang="ko-KR" dirty="0"/>
              <a:t>Thread</a:t>
            </a:r>
            <a:r>
              <a:rPr lang="ko-KR" altLang="en-US" dirty="0"/>
              <a:t>보다 가벼운 구조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멀티 코어 지원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모듈화 및 패키지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13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90DFA-0DAE-46E1-9E3F-D0A85B2D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</a:t>
            </a:r>
            <a:r>
              <a:rPr lang="ko-KR" altLang="en-US" dirty="0"/>
              <a:t>를 사용해야 하는 이유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9C9D6-B3F3-460A-9DDA-1FC8256FF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효율적인 코드 관리 및 개발시간 단축</a:t>
            </a:r>
            <a:r>
              <a:rPr lang="en-US" altLang="ko-KR" dirty="0"/>
              <a:t>(</a:t>
            </a:r>
            <a:r>
              <a:rPr lang="ko-KR" altLang="en-US" dirty="0"/>
              <a:t>개발자 편의성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패키지 사용 간편화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빠른 컴파일</a:t>
            </a:r>
            <a:r>
              <a:rPr lang="en-US" altLang="ko-KR" dirty="0"/>
              <a:t> </a:t>
            </a:r>
            <a:r>
              <a:rPr lang="ko-KR" altLang="en-US" dirty="0"/>
              <a:t>및 높은 </a:t>
            </a:r>
            <a:r>
              <a:rPr lang="ko-KR" altLang="en-US" dirty="0" err="1"/>
              <a:t>이식성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0318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AE60A1C-7040-4AF9-A2AD-69F620884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096000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48A428-A1FD-43F9-9F5A-41F187103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443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60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F872A-F080-41B2-9FCD-7AE7718E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3393B-6D2E-4F26-90A9-13C42D6BA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임베디드 환경에 맞지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시스템 라이브러리 및 펌웨어 환경에 맞지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현실적인 문제</a:t>
            </a:r>
            <a:r>
              <a:rPr lang="en-US" altLang="ko-KR" dirty="0"/>
              <a:t>……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504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43F20-FE7E-4CAD-A1D2-29D05827C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언어의 활용 범위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0F68406-12C1-44AA-B7CE-F80C93F28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2300" y="2053431"/>
            <a:ext cx="58674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5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E83E3-67A8-4B2A-8DF9-367FBE78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19E631-A5BB-44A0-BC6B-3CF10C11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강사 소개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Go </a:t>
            </a:r>
            <a:r>
              <a:rPr lang="ko-KR" altLang="en-US" dirty="0"/>
              <a:t>언어의 특징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개발환경 소개 및 설치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기본 문법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제어문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693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02B5B-674B-4A07-9470-8359BE8B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강사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EEBA53-B1B4-4EEA-9353-091D422FE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아주대 컴퓨터공학 학</a:t>
            </a:r>
            <a:r>
              <a:rPr lang="en-US" altLang="ko-KR" dirty="0"/>
              <a:t>, </a:t>
            </a:r>
            <a:r>
              <a:rPr lang="ko-KR" altLang="en-US" dirty="0"/>
              <a:t>석사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유엑스팩토리</a:t>
            </a:r>
            <a:r>
              <a:rPr lang="ko-KR" altLang="en-US" dirty="0"/>
              <a:t> 연구소 </a:t>
            </a:r>
            <a:r>
              <a:rPr lang="en-US" altLang="ko-KR" dirty="0"/>
              <a:t>– </a:t>
            </a:r>
            <a:r>
              <a:rPr lang="ko-KR" altLang="en-US" dirty="0"/>
              <a:t>선임 연구원</a:t>
            </a:r>
            <a:endParaRPr lang="en-US" altLang="ko-KR" dirty="0"/>
          </a:p>
          <a:p>
            <a:pPr lvl="1"/>
            <a:r>
              <a:rPr lang="en-US" altLang="ko-KR" dirty="0"/>
              <a:t>S/W Application</a:t>
            </a:r>
          </a:p>
          <a:p>
            <a:pPr lvl="1"/>
            <a:r>
              <a:rPr lang="en-US" altLang="ko-KR" dirty="0"/>
              <a:t>Firmware</a:t>
            </a:r>
          </a:p>
          <a:p>
            <a:pPr lvl="1"/>
            <a:r>
              <a:rPr lang="en-US" altLang="ko-KR" dirty="0"/>
              <a:t>AI R&amp;D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148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1B217-8024-4785-867B-E3C1B244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참여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FA87E-0C8B-4DE2-9F8B-B35895746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한국 난방공사 대용량 데이터 분산 처리 스마트그리드 시스템 개발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인공신경망 </a:t>
            </a:r>
            <a:r>
              <a:rPr lang="en-US" altLang="ko-KR" dirty="0">
                <a:solidFill>
                  <a:srgbClr val="FF0000"/>
                </a:solidFill>
              </a:rPr>
              <a:t>E2E</a:t>
            </a:r>
            <a:r>
              <a:rPr lang="ko-KR" altLang="en-US" dirty="0">
                <a:solidFill>
                  <a:srgbClr val="FF0000"/>
                </a:solidFill>
              </a:rPr>
              <a:t>기반 영상화질 및 인식 최적화 영상처리 반도체 개발 </a:t>
            </a:r>
            <a:r>
              <a:rPr lang="en-US" altLang="ko-KR" dirty="0">
                <a:solidFill>
                  <a:srgbClr val="FF0000"/>
                </a:solidFill>
              </a:rPr>
              <a:t>–Go</a:t>
            </a:r>
          </a:p>
          <a:p>
            <a:endParaRPr lang="en-US" altLang="ko-KR" dirty="0"/>
          </a:p>
          <a:p>
            <a:r>
              <a:rPr lang="en-US" altLang="ko-KR" dirty="0"/>
              <a:t>WCG</a:t>
            </a:r>
            <a:r>
              <a:rPr lang="ko-KR" altLang="en-US" dirty="0"/>
              <a:t> </a:t>
            </a:r>
            <a:r>
              <a:rPr lang="en-US" altLang="ko-KR" dirty="0"/>
              <a:t>AI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개발</a:t>
            </a:r>
            <a:endParaRPr lang="en-US" altLang="ko-KR" dirty="0"/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한국에너지기술연구원 </a:t>
            </a:r>
            <a:r>
              <a:rPr lang="en-US" altLang="ko-KR" dirty="0">
                <a:solidFill>
                  <a:srgbClr val="FF0000"/>
                </a:solidFill>
              </a:rPr>
              <a:t>Kier-Monitor System </a:t>
            </a:r>
            <a:r>
              <a:rPr lang="ko-KR" altLang="en-US" dirty="0">
                <a:solidFill>
                  <a:srgbClr val="FF0000"/>
                </a:solidFill>
              </a:rPr>
              <a:t>개발 </a:t>
            </a:r>
            <a:r>
              <a:rPr lang="en-US" altLang="ko-KR" dirty="0">
                <a:solidFill>
                  <a:srgbClr val="FF0000"/>
                </a:solidFill>
              </a:rPr>
              <a:t>–Go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AI </a:t>
            </a:r>
            <a:r>
              <a:rPr lang="ko-KR" altLang="en-US" dirty="0"/>
              <a:t>웨어러블 플랫폼 개발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얼굴인식 </a:t>
            </a:r>
            <a:r>
              <a:rPr lang="en-US" altLang="ko-KR" dirty="0"/>
              <a:t>K-Eye</a:t>
            </a:r>
            <a:r>
              <a:rPr lang="ko-KR" altLang="en-US" dirty="0"/>
              <a:t>개발 등</a:t>
            </a:r>
            <a:r>
              <a:rPr lang="en-US" altLang="ko-KR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48889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46138-7640-461A-93EF-F8989265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2ECC7-0343-4D0E-924E-8CDBB0DE6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언어의 문법을 활용할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Go </a:t>
            </a:r>
            <a:r>
              <a:rPr lang="ko-KR" altLang="en-US" dirty="0"/>
              <a:t>언어의 핵심 기능인 구조체와 메소드</a:t>
            </a:r>
            <a:r>
              <a:rPr lang="en-US" altLang="ko-KR" dirty="0"/>
              <a:t>, </a:t>
            </a:r>
            <a:r>
              <a:rPr lang="ko-KR" altLang="en-US" dirty="0"/>
              <a:t>인터페이스와 동시성을 이해하고 활용할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Go </a:t>
            </a:r>
            <a:r>
              <a:rPr lang="ko-KR" altLang="en-US" dirty="0"/>
              <a:t>언어를 활용하여 객체지향을 구현할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Go </a:t>
            </a:r>
            <a:r>
              <a:rPr lang="ko-KR" altLang="en-US" dirty="0"/>
              <a:t>통신 기법을 이해하고 활용할 수 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617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27C90-A57B-4D29-8A67-92935B99A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FF36B1-9DD3-4635-9F8C-1E2452BA6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언어의 핵심은 </a:t>
            </a:r>
            <a:r>
              <a:rPr lang="en-US" altLang="ko-KR" dirty="0"/>
              <a:t>Goroutine, Channel!</a:t>
            </a:r>
          </a:p>
          <a:p>
            <a:endParaRPr lang="en-US" altLang="ko-KR" dirty="0"/>
          </a:p>
          <a:p>
            <a:r>
              <a:rPr lang="en-US" altLang="ko-KR" dirty="0"/>
              <a:t>Final Goal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My</a:t>
            </a:r>
            <a:r>
              <a:rPr lang="ko-KR" altLang="en-US" dirty="0"/>
              <a:t> </a:t>
            </a:r>
            <a:r>
              <a:rPr lang="en-US" altLang="ko-KR" dirty="0"/>
              <a:t>Web</a:t>
            </a:r>
            <a:r>
              <a:rPr lang="ko-KR" altLang="en-US" dirty="0"/>
              <a:t> </a:t>
            </a:r>
            <a:r>
              <a:rPr lang="en-US" altLang="ko-KR" dirty="0"/>
              <a:t>Server!</a:t>
            </a:r>
          </a:p>
          <a:p>
            <a:pPr lvl="1"/>
            <a:r>
              <a:rPr lang="en-US" altLang="ko-KR" dirty="0"/>
              <a:t>Using Struct</a:t>
            </a:r>
          </a:p>
          <a:p>
            <a:pPr lvl="1"/>
            <a:r>
              <a:rPr lang="en-US" altLang="ko-KR" dirty="0"/>
              <a:t>Using Http</a:t>
            </a:r>
          </a:p>
          <a:p>
            <a:pPr lvl="1"/>
            <a:r>
              <a:rPr lang="en-US" altLang="ko-KR" dirty="0"/>
              <a:t>Using Goroutine</a:t>
            </a:r>
          </a:p>
          <a:p>
            <a:pPr lvl="1"/>
            <a:r>
              <a:rPr lang="en-US" altLang="ko-KR" dirty="0"/>
              <a:t>Using Channel</a:t>
            </a:r>
          </a:p>
          <a:p>
            <a:pPr lvl="1"/>
            <a:r>
              <a:rPr lang="en-US" altLang="ko-KR" dirty="0"/>
              <a:t>Using </a:t>
            </a:r>
            <a:r>
              <a:rPr lang="en-US" altLang="ko-KR" dirty="0" err="1"/>
              <a:t>Sql</a:t>
            </a:r>
            <a:endParaRPr lang="en-US" altLang="ko-KR" dirty="0"/>
          </a:p>
          <a:p>
            <a:pPr lvl="1"/>
            <a:r>
              <a:rPr lang="en-US" altLang="ko-KR" dirty="0" err="1"/>
              <a:t>Etc</a:t>
            </a:r>
            <a:r>
              <a:rPr lang="en-US" altLang="ko-KR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865170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BAEC8-ED91-42F7-A039-EF9567E5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E3AE7-D434-45F2-B3A4-422AC1D5B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컴파일 언어</a:t>
            </a:r>
            <a:endParaRPr lang="en-US" altLang="ko-KR" dirty="0"/>
          </a:p>
          <a:p>
            <a:pPr lvl="1"/>
            <a:r>
              <a:rPr lang="en-US" altLang="ko-KR" dirty="0"/>
              <a:t>Binary</a:t>
            </a:r>
            <a:r>
              <a:rPr lang="ko-KR" altLang="en-US" dirty="0"/>
              <a:t> </a:t>
            </a:r>
            <a:r>
              <a:rPr lang="en-US" altLang="ko-KR" dirty="0"/>
              <a:t>File</a:t>
            </a:r>
            <a:r>
              <a:rPr lang="ko-KR" altLang="en-US" dirty="0"/>
              <a:t>을 생성</a:t>
            </a:r>
            <a:endParaRPr lang="en-US" altLang="ko-KR" dirty="0"/>
          </a:p>
          <a:p>
            <a:pPr lvl="1"/>
            <a:r>
              <a:rPr lang="en-US" altLang="ko-KR" dirty="0"/>
              <a:t>Go </a:t>
            </a:r>
            <a:r>
              <a:rPr lang="ko-KR" altLang="en-US" dirty="0"/>
              <a:t>설치 환경이 같다면</a:t>
            </a:r>
            <a:r>
              <a:rPr lang="en-US" altLang="ko-KR" dirty="0"/>
              <a:t>, </a:t>
            </a:r>
            <a:r>
              <a:rPr lang="ko-KR" altLang="en-US" dirty="0"/>
              <a:t>어디서든 사용 가능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정적 타입</a:t>
            </a:r>
            <a:r>
              <a:rPr lang="en-US" altLang="ko-KR" dirty="0"/>
              <a:t>, </a:t>
            </a:r>
            <a:r>
              <a:rPr lang="ko-KR" altLang="en-US" dirty="0"/>
              <a:t>강 타입</a:t>
            </a:r>
            <a:endParaRPr lang="en-US" altLang="ko-KR" dirty="0"/>
          </a:p>
          <a:p>
            <a:pPr lvl="1"/>
            <a:r>
              <a:rPr lang="en-US" altLang="ko-KR" dirty="0"/>
              <a:t>Type</a:t>
            </a:r>
            <a:r>
              <a:rPr lang="ko-KR" altLang="en-US" dirty="0"/>
              <a:t>을 미리 정의해야 함</a:t>
            </a:r>
            <a:endParaRPr lang="en-US" altLang="ko-KR" dirty="0"/>
          </a:p>
          <a:p>
            <a:pPr lvl="1"/>
            <a:r>
              <a:rPr lang="ko-KR" altLang="en-US" dirty="0"/>
              <a:t>암시적 변환을 허용하지 않음</a:t>
            </a:r>
            <a:endParaRPr lang="en-US" altLang="ko-KR" dirty="0"/>
          </a:p>
          <a:p>
            <a:r>
              <a:rPr lang="ko-KR" altLang="en-US" dirty="0" err="1"/>
              <a:t>가비지</a:t>
            </a:r>
            <a:r>
              <a:rPr lang="ko-KR" altLang="en-US" dirty="0"/>
              <a:t> 컬렉션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93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5E43A-9662-4576-935A-DC6FDBF9C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</a:t>
            </a:r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컬렉터</a:t>
            </a:r>
            <a:r>
              <a:rPr lang="en-US" altLang="ko-KR" dirty="0"/>
              <a:t>(Go)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400DE3F-D5B2-421E-8390-1DA4FE731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362" y="2324894"/>
            <a:ext cx="79152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12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795D1-9F8C-410A-8E91-4F8940356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 </a:t>
            </a:r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컬렉터</a:t>
            </a:r>
            <a:r>
              <a:rPr lang="en-US" altLang="ko-KR" dirty="0"/>
              <a:t>(VM</a:t>
            </a:r>
            <a:r>
              <a:rPr lang="ko-KR" altLang="en-US" dirty="0"/>
              <a:t>기반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F0D055B-2E04-4C9C-87C9-8D3037680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112" y="2339181"/>
            <a:ext cx="73437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08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258</Words>
  <Application>Microsoft Office PowerPoint</Application>
  <PresentationFormat>와이드스크린</PresentationFormat>
  <Paragraphs>85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핵심! Go 프로그래밍</vt:lpstr>
      <vt:lpstr>목차</vt:lpstr>
      <vt:lpstr>강사 소개</vt:lpstr>
      <vt:lpstr>참여 프로젝트</vt:lpstr>
      <vt:lpstr>강의 목표</vt:lpstr>
      <vt:lpstr>강의 목표</vt:lpstr>
      <vt:lpstr>Go 특징</vt:lpstr>
      <vt:lpstr>정적 가비지 컬렉터(Go)</vt:lpstr>
      <vt:lpstr>동적 가비지 컬렉터(VM기반)</vt:lpstr>
      <vt:lpstr>Go 특징</vt:lpstr>
      <vt:lpstr>Go를 사용해야 하는 이유!</vt:lpstr>
      <vt:lpstr>PowerPoint 프레젠테이션</vt:lpstr>
      <vt:lpstr>Go의 한계</vt:lpstr>
      <vt:lpstr>Go 언어의 활용 범위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TaeHoon</dc:creator>
  <cp:lastModifiedBy>Noh TaeHoon</cp:lastModifiedBy>
  <cp:revision>12</cp:revision>
  <dcterms:created xsi:type="dcterms:W3CDTF">2019-09-17T08:09:40Z</dcterms:created>
  <dcterms:modified xsi:type="dcterms:W3CDTF">2019-09-22T18:20:35Z</dcterms:modified>
</cp:coreProperties>
</file>