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7ED45-F4C5-4A62-B845-A7308FAC8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B414A-DD41-4771-813C-2FD743D60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E3279-FEAB-4542-873E-D0376579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6D838-AD42-471D-B624-C0E77EB0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C5134-EA6C-4A08-B6C1-5F5A440B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15CA7-4AF3-41DF-A4DB-CB60304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423A9-797B-4843-9667-A0F72AB49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82EFD-50EE-44C3-B6FC-D0994C6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FE441-6D4B-476C-94BA-C58188C8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14892-906E-46F3-A4AD-7AB71827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7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9DE471-39AD-41EB-B40B-ECFBBBB8A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2DDAB-75FB-4306-BECE-FA97C048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71013-29CB-40D0-9F72-B4E3566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1F2EB-1FAF-43E1-83CC-FA7E0634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B900B-AB5C-40BD-80B7-DB0A3107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8ECC6-C004-45D4-A683-D0E3FE74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46E53-C1C0-48FD-B893-AD1376C8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4B339-043C-4376-B99E-9D403A7D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F4875-98D3-4D41-82F0-213A8B63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58961-6B41-4501-83AB-E22E42F7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6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AC73C-470F-4A49-8F8C-6967BF88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EB777-036B-40E0-9110-DB95506C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D8A05-B54D-463D-B939-E8B16550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F3D0A-B99A-4474-A5D0-465264D0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C1CC-B268-4321-A29F-068B0BC8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2D20D-A4E5-40E4-960B-8267423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FA93B-6884-410F-8890-AE7ADB91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513A4-2770-46AF-9414-714963CB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A0DB1-649F-44C9-BF52-D69044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BB7FD-D1FB-4FA2-B648-6F6960A2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800AB-6F6F-40BD-919C-BCE1C2B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2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9AC2-09C3-4F27-8ADB-AD716A2D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2B064-A125-4D40-B5A6-1BCBA88C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DBDA1-A4D1-493E-9436-DDBD5798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7629D5-C0DF-4FD9-ACB9-71A12B298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FEE01C-2149-4A48-BC0A-57D1517A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FA5B69-453B-487E-B9D3-F8CF6739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1E7BBD-00B1-4A68-8E4F-27E14209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00501-811C-470C-844B-B4B3A1F9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8DB17-C156-40F0-8977-1AAAD06D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9C2509-2645-4AE6-9DDF-7B530B91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B55D5D-788F-45E7-AD82-9C12390B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E4ACB-F5A2-48C3-B2AF-83287623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3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E118E-4B03-455E-AE90-6A564D84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BB4B07-8D7E-4327-AFA2-A859D0D4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686A5B-3580-49E0-87F4-5F18CC59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6103-7A60-4F5E-849A-63E3ABB6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63A8A-8064-437C-A3E8-C710D609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DB7EC-4951-4148-BCC4-663A8509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F6DDB-75ED-44E1-9EDA-95A39BA2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D5805-2FDF-4278-96C5-ED501FB9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A8934-F172-4593-8094-C3B6DED9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E1BB4-FDB1-460E-994C-FEFD953E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470CA-9CD1-4ADD-9751-E8D38F00D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FB24C-E1B7-4F5F-80D9-4E887886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EB4E9-12E0-4211-A605-88EA824F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72F32-BA30-4637-BF23-C5BEE2F5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61DD3-3346-4268-A1E1-43858AD6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4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CD672B-AA19-4E7C-8B64-2785505F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0BD55-C4AD-472A-B198-164E3FE3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2006-10B8-49CF-BF37-94401E1E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3C84-B839-42CA-87F8-744798B68182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A07A6-088C-4998-8DAF-88CA8B30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5944F-6544-4193-8DDA-047465A82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AB73-71AB-4161-A949-4086DA96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8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?overlay=onboarding" TargetMode="External"/><Relationship Id="rId2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google.com/go/go1.13.windows-amd64.msi" TargetMode="External"/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&#8221;Us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43F7E-12C0-41B2-8AB2-1DA39CAD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– Docker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1B664-B163-4614-8046-177A4493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https://docs.docker.com/docker-for-windows/install/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https://hub.docker.com/?overlay=onboarding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72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11CE-622E-4317-A45D-5CC406F4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환경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5D83D7A-8FCA-4D1D-AA6F-F71711EB2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3039269"/>
            <a:ext cx="6648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11CE-622E-4317-A45D-5CC406F4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환경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2B3BA2F-0AE8-464A-B828-6D6B8B8AE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687" y="2105025"/>
            <a:ext cx="6229350" cy="1323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D4A765-2AB9-48D4-B94E-6290DFA0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49" y="3947334"/>
            <a:ext cx="89630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1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11CE-622E-4317-A45D-5CC406F4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환경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06BC598-29EE-40CB-BD66-F8F11244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3582194"/>
            <a:ext cx="9010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6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DE829-62C4-419F-AD4A-1AEE3194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2DBB4-8AFD-48E1-8AF9-D717E9FE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endParaRPr lang="en-US" altLang="ko-KR" dirty="0"/>
          </a:p>
          <a:p>
            <a:r>
              <a:rPr lang="en-US" altLang="ko-KR" dirty="0"/>
              <a:t>Vim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https://golang.org/dl/</a:t>
            </a:r>
            <a:r>
              <a:rPr lang="en-US" altLang="ko-KR" dirty="0"/>
              <a:t> </a:t>
            </a:r>
            <a:r>
              <a:rPr lang="ko-KR" altLang="en-US" dirty="0"/>
              <a:t>에서 리눅스 링크 복사</a:t>
            </a:r>
            <a:endParaRPr lang="en-US" altLang="ko-KR" dirty="0"/>
          </a:p>
          <a:p>
            <a:r>
              <a:rPr lang="en-US" altLang="ko-KR" dirty="0" err="1"/>
              <a:t>Wget</a:t>
            </a:r>
            <a:r>
              <a:rPr lang="en-US" altLang="ko-KR" dirty="0"/>
              <a:t> https://dl.google.com/go/go1.13.linux-amd64.tar.gz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25C96C-E0C6-451D-B878-840DD61B8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29" y="4220754"/>
            <a:ext cx="8858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4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11CE-622E-4317-A45D-5CC406F4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환경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EE857-F0F2-41E3-A5C8-93C3AA9D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  <a:r>
              <a:rPr lang="ko-KR" altLang="en-US" dirty="0"/>
              <a:t> 경로에 </a:t>
            </a:r>
            <a:r>
              <a:rPr lang="en-US" altLang="ko-KR" dirty="0"/>
              <a:t>Go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tar –C /</a:t>
            </a:r>
            <a:r>
              <a:rPr lang="en-US" altLang="ko-KR" dirty="0" err="1"/>
              <a:t>usr</a:t>
            </a:r>
            <a:r>
              <a:rPr lang="en-US" altLang="ko-KR" dirty="0"/>
              <a:t>/local –</a:t>
            </a:r>
            <a:r>
              <a:rPr lang="en-US" altLang="ko-KR" dirty="0" err="1"/>
              <a:t>xzf</a:t>
            </a:r>
            <a:r>
              <a:rPr lang="en-US" altLang="ko-KR" dirty="0"/>
              <a:t> “</a:t>
            </a:r>
            <a:r>
              <a:rPr lang="en-US" altLang="ko-KR" dirty="0" err="1"/>
              <a:t>gofile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Vim /</a:t>
            </a:r>
            <a:r>
              <a:rPr lang="en-US" altLang="ko-KR" dirty="0" err="1"/>
              <a:t>etc</a:t>
            </a:r>
            <a:r>
              <a:rPr lang="en-US" altLang="ko-KR" dirty="0"/>
              <a:t>/profile, vim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1"/>
            <a:r>
              <a:rPr lang="en-US" altLang="ko-KR" dirty="0"/>
              <a:t>export PATH=$PATH:/</a:t>
            </a:r>
            <a:r>
              <a:rPr lang="en-US" altLang="ko-KR" dirty="0" err="1"/>
              <a:t>usr</a:t>
            </a:r>
            <a:r>
              <a:rPr lang="en-US" altLang="ko-KR" dirty="0"/>
              <a:t>/local/go/bin</a:t>
            </a:r>
          </a:p>
          <a:p>
            <a:pPr lvl="1"/>
            <a:r>
              <a:rPr lang="en-US" altLang="ko-KR" dirty="0"/>
              <a:t>export GOPATH=$HOME/go</a:t>
            </a:r>
          </a:p>
          <a:p>
            <a:pPr lvl="1"/>
            <a:r>
              <a:rPr lang="en-US" altLang="ko-KR" dirty="0"/>
              <a:t>export PATH=$PATH:$GOPATH/bin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62226F-5DC8-474F-9136-AED9BD22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2934180"/>
            <a:ext cx="5848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9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9AD7-4EBE-4351-986E-A92BEBFB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환경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4479B8-926D-44F2-86C3-73E63A0A7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869" y="1825625"/>
            <a:ext cx="6918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CBEA0-DF07-424F-B54A-10DBCF73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90D48-09BF-4D0E-AA13-1400A6D1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디렉터리 구조 만들기</a:t>
            </a:r>
            <a:endParaRPr lang="en-US" altLang="ko-KR" dirty="0"/>
          </a:p>
          <a:p>
            <a:pPr lvl="1"/>
            <a:r>
              <a:rPr lang="en-US" altLang="ko-KR" dirty="0"/>
              <a:t>bin,</a:t>
            </a:r>
            <a:r>
              <a:rPr lang="ko-KR" altLang="en-US" dirty="0"/>
              <a:t> </a:t>
            </a:r>
            <a:r>
              <a:rPr lang="en-US" altLang="ko-KR" dirty="0"/>
              <a:t>pkg,</a:t>
            </a:r>
            <a:r>
              <a:rPr lang="ko-KR" altLang="en-US" dirty="0"/>
              <a:t> </a:t>
            </a:r>
            <a:r>
              <a:rPr lang="en-US" altLang="ko-KR" dirty="0" err="1"/>
              <a:t>src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FA82D4-761E-484E-A74B-F4F7F1E7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730500"/>
            <a:ext cx="9029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E605-A41A-402C-AE38-10DB1AF6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개발환경 소개 및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5F917-6746-4D9A-8B47-1BF63EA8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Go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https://golang.org/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https://dl.google.com/go/go1.13.windows-amd64.msi</a:t>
            </a:r>
            <a:endParaRPr lang="en-US" altLang="ko-KR" dirty="0"/>
          </a:p>
          <a:p>
            <a:r>
              <a:rPr lang="en-US" altLang="ko-KR" dirty="0" err="1"/>
              <a:t>GoPath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드라이브 새 폴더 생성</a:t>
            </a:r>
            <a:endParaRPr lang="en-US" altLang="ko-KR" dirty="0"/>
          </a:p>
          <a:p>
            <a:pPr lvl="1"/>
            <a:r>
              <a:rPr lang="ko-KR" altLang="en-US" dirty="0"/>
              <a:t>폴더 구조 </a:t>
            </a:r>
            <a:r>
              <a:rPr lang="en-US" altLang="ko-KR" dirty="0"/>
              <a:t>(bin, pkg, </a:t>
            </a:r>
            <a:r>
              <a:rPr lang="en-US" altLang="ko-KR" dirty="0" err="1"/>
              <a:t>src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56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CE405-4636-4F30-A8D3-8607A29B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개발환경 소개 및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003A7-FA63-499D-A000-B4B2C0D3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06559-815A-4490-A354-F40BBC8F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개발환경 소개 및 설치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2D321E-FF08-4EEE-AFE8-80F2D17F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8105"/>
            <a:ext cx="10515600" cy="38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06559-815A-4490-A354-F40BBC8F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개발환경 소개 및 설치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2D321E-FF08-4EEE-AFE8-80F2D17F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8105"/>
            <a:ext cx="10515600" cy="38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06559-815A-4490-A354-F40BBC8F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개발환경 소개 및 설치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AEB11FD-CC0D-4574-B5AC-CE41C040C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753" y="1825625"/>
            <a:ext cx="2012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68DA-6255-4FF4-B75E-24ED8EFD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개발환경 소개 및 설치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4D4404-BDC7-4DC0-A041-2231F76E3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5" y="2824956"/>
            <a:ext cx="4133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E9C1A-663F-45D5-945C-456D7EBA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6FA1E-9311-4491-ABAF-5D744B63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https://git-scm.com/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git remote add origin </a:t>
            </a:r>
            <a:r>
              <a:rPr lang="en-US" altLang="ko-KR" dirty="0">
                <a:hlinkClick r:id="rId4"/>
              </a:rPr>
              <a:t>https://github.com/”User</a:t>
            </a:r>
            <a:r>
              <a:rPr lang="ko-KR" altLang="en-US" dirty="0"/>
              <a:t> </a:t>
            </a:r>
            <a:r>
              <a:rPr lang="en-US" altLang="ko-KR" dirty="0"/>
              <a:t>Name”/”User </a:t>
            </a:r>
            <a:r>
              <a:rPr lang="en-US" altLang="ko-KR" dirty="0" err="1"/>
              <a:t>Repository”.git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git push -u origin master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03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0486-E3CC-4F1D-8BDA-619A621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43720D5-1C20-4A67-959D-87FAD292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862" y="2334419"/>
            <a:ext cx="2962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263</Words>
  <Application>Microsoft Office PowerPoint</Application>
  <PresentationFormat>와이드스크린</PresentationFormat>
  <Paragraphs>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핵심! Go 프로그래밍</vt:lpstr>
      <vt:lpstr>Go 개발환경 소개 및 설치</vt:lpstr>
      <vt:lpstr>Go 개발환경 소개 및 설치</vt:lpstr>
      <vt:lpstr>Go 개발환경 소개 및 설치</vt:lpstr>
      <vt:lpstr>Go 개발환경 소개 및 설치</vt:lpstr>
      <vt:lpstr>Go 개발환경 소개 및 설치</vt:lpstr>
      <vt:lpstr>Go 개발환경 소개 및 설치</vt:lpstr>
      <vt:lpstr>Git 설치</vt:lpstr>
      <vt:lpstr>Git 설치</vt:lpstr>
      <vt:lpstr>추가 – Docker 환경</vt:lpstr>
      <vt:lpstr>Docker 환경</vt:lpstr>
      <vt:lpstr>Docker 환경</vt:lpstr>
      <vt:lpstr>Docker 환경</vt:lpstr>
      <vt:lpstr>Docker 환경</vt:lpstr>
      <vt:lpstr>Docker 환경</vt:lpstr>
      <vt:lpstr>Docker 환경</vt:lpstr>
      <vt:lpstr>Docker 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TaeHoon</dc:creator>
  <cp:lastModifiedBy>Noh TaeHoon</cp:lastModifiedBy>
  <cp:revision>8</cp:revision>
  <dcterms:created xsi:type="dcterms:W3CDTF">2019-09-22T14:09:25Z</dcterms:created>
  <dcterms:modified xsi:type="dcterms:W3CDTF">2019-09-22T18:20:32Z</dcterms:modified>
</cp:coreProperties>
</file>