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D2D70-E695-49CB-BEFF-336538D57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7C87B5-C303-4A20-98A0-DCFEE4A85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ECDAB-82AD-48B2-BC3E-AA12CAF8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214-5D2A-4191-8D29-751923B4757C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3A8D6-A74C-4EAF-B83F-C172ABD5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95CF8-59A6-441E-A286-54DD705E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FCD3-2B27-4DDC-95F5-F510C5A9F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52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4F44B-363B-4FAB-B503-DB728313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5FD79F-8C7E-43C0-88AD-1CAE61F53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0691BD-89F9-4BDA-B3A2-4EC89FBF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214-5D2A-4191-8D29-751923B4757C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0680D-CFB7-4D2C-9B5E-17F43FB8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5523D-C321-49F1-B1BE-8012C27D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FCD3-2B27-4DDC-95F5-F510C5A9F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25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BA66B5-E0AE-42B6-BD0C-CBC486CDE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E18BA1-2C60-4F03-9519-C35958D1F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840E72-8379-473F-BC77-74580D06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214-5D2A-4191-8D29-751923B4757C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29F67-7DC8-44F5-A124-5D476D96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BB952A-03E3-4FB7-8940-5F6A1EDA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FCD3-2B27-4DDC-95F5-F510C5A9F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86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F8E04-4039-45C3-A7B4-0009C96E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08A13-6868-41BC-9128-500E5E897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840178-FAF3-4233-9391-DBFB0389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214-5D2A-4191-8D29-751923B4757C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D54C0-9676-4D84-9337-8513E287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A9735-DD9B-4D29-B748-CBB36F96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FCD3-2B27-4DDC-95F5-F510C5A9F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8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72133-EDF2-4B03-8EA3-81300CD2C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F42A4-ABEB-4E88-8055-04B287BA2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F7CF57-666C-4CAF-829F-0C2EC2E6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214-5D2A-4191-8D29-751923B4757C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04E4E-8F4C-45EE-B8FB-6FEB0DC1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EF8E6F-4304-490F-9CF5-C096D2BB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FCD3-2B27-4DDC-95F5-F510C5A9F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51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25E05-EA17-468D-816A-92FF0ACA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406BF-31D5-44AD-AE7C-8C164CE98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65B040-D1BF-4C01-87CE-C36DB9B2E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080D85-4286-4288-9BC9-ECE35694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214-5D2A-4191-8D29-751923B4757C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3E832-2C7D-409C-9F88-40E84DB3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7AE5FF-5CAD-48F8-B388-0BB5C719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FCD3-2B27-4DDC-95F5-F510C5A9F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0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1150C-FFC9-4D53-9CF9-674F6D9C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01C5D-60E8-4E32-8F61-44052C329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39AA77-C744-424B-BA93-EDC31E25D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72D526-9DB8-4200-BE94-6464D553B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2FF1E1-778F-4DFB-875D-5394F7E47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9B501A-7A69-4FD1-94E4-2358AAAB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214-5D2A-4191-8D29-751923B4757C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2F289-537C-4334-AAD3-D4588A8D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672329-5AD3-458C-8F9C-47F733B2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FCD3-2B27-4DDC-95F5-F510C5A9F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72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FB23B-8107-4EF8-9208-E6A9DF83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B03FB1-3EB8-4BB8-867D-28124010B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214-5D2A-4191-8D29-751923B4757C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92CD48-B456-4B5E-92BD-8844D98E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953B41-B82C-4D05-B530-79D2C2E0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FCD3-2B27-4DDC-95F5-F510C5A9F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4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E09FC7-B437-419B-858B-61C8AC9A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214-5D2A-4191-8D29-751923B4757C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8CA0DB-6E4F-435D-B675-D8BC324D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F7F72D-9B27-45D5-B57E-169A1D80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FCD3-2B27-4DDC-95F5-F510C5A9F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20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05ED1-1BEA-4C9C-84F8-4D70F5B1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E3122-12BE-4022-9577-411E3224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160F6-BDE2-491C-937E-21BD07C5E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59637-6048-431F-9F71-96AD39F6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214-5D2A-4191-8D29-751923B4757C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E27461-54D2-4773-ADF1-A83DEEFCE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0A80E2-B108-4935-953F-5ADD258B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FCD3-2B27-4DDC-95F5-F510C5A9F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37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81002-9007-4005-B940-6545188F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A50B2B-3203-4271-8AD5-B2E08D997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EBF60-7727-4DA0-8BE3-8E244DE08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506DD3-D3DA-4EDA-9642-1DE8A994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214-5D2A-4191-8D29-751923B4757C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72F012-A2AA-458F-832B-0BA6B311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65296-E41E-4147-8ECE-6552FB4C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FCD3-2B27-4DDC-95F5-F510C5A9F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92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402FC1-6F60-4CCD-B91C-47E6AB8E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23B75-0646-496E-B1A4-95D9ECF95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E82D7-F328-4164-8E84-4B3F05D4D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A9214-5D2A-4191-8D29-751923B4757C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8C6F5-C37E-4DBD-9ADC-12A1130E8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0B752-4FDB-41EC-9C79-066BCD511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CFCD3-2B27-4DDC-95F5-F510C5A9F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76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yrasis.com/book/GoForTheReallyImpatient/Unit1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ordelia273.space/2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FC11-863D-49AC-B9FD-3ED281254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핵심</a:t>
            </a:r>
            <a:r>
              <a:rPr lang="en-US" altLang="ko-KR" dirty="0"/>
              <a:t>! Go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78DB98-57AB-4308-8956-A81774CED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1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330978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F9294-C845-415F-9088-2BF926FB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3606B-D0DC-4281-8D2E-51359E56E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Byte</a:t>
            </a:r>
          </a:p>
          <a:p>
            <a:pPr lvl="1"/>
            <a:r>
              <a:rPr lang="ko-KR" altLang="en-US" dirty="0"/>
              <a:t>문자는 아스키코드 </a:t>
            </a:r>
            <a:endParaRPr lang="en-US" altLang="ko-KR" dirty="0"/>
          </a:p>
          <a:p>
            <a:pPr lvl="1"/>
            <a:r>
              <a:rPr lang="ko-KR" altLang="en-US" dirty="0"/>
              <a:t>작은 따옴표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Rune</a:t>
            </a:r>
          </a:p>
          <a:p>
            <a:pPr lvl="1"/>
            <a:r>
              <a:rPr lang="ko-KR" altLang="en-US" dirty="0"/>
              <a:t>문자는 유니코드</a:t>
            </a:r>
            <a:endParaRPr lang="en-US" altLang="ko-KR" dirty="0"/>
          </a:p>
          <a:p>
            <a:pPr lvl="1"/>
            <a:r>
              <a:rPr lang="ko-KR" altLang="en-US" dirty="0"/>
              <a:t>작은 따옴표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589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3BE06-09EC-4948-BE64-A85B688E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B27C8-923A-4C49-94C2-AE6FA1091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E1FC9A-513E-4D53-889B-B54B64A37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973" y="1643856"/>
            <a:ext cx="42100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3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A8EA9-1BEC-4203-BFB2-C443900D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FBF25-868B-408E-B702-2753EF6FE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오버플로우</a:t>
            </a:r>
            <a:r>
              <a:rPr lang="en-US" altLang="ko-KR" dirty="0"/>
              <a:t>, </a:t>
            </a:r>
            <a:r>
              <a:rPr lang="ko-KR" altLang="en-US" dirty="0" err="1"/>
              <a:t>언더플로우</a:t>
            </a:r>
            <a:r>
              <a:rPr lang="ko-KR" altLang="en-US" dirty="0"/>
              <a:t> 경우</a:t>
            </a:r>
            <a:endParaRPr lang="en-US" altLang="ko-KR" dirty="0"/>
          </a:p>
          <a:p>
            <a:r>
              <a:rPr lang="ko-KR" altLang="en-US" dirty="0"/>
              <a:t>에러 </a:t>
            </a:r>
            <a:r>
              <a:rPr lang="en-US" altLang="ko-KR" dirty="0"/>
              <a:t>x but</a:t>
            </a:r>
            <a:r>
              <a:rPr lang="ko-KR" altLang="en-US" dirty="0"/>
              <a:t> 값 에러</a:t>
            </a:r>
            <a:endParaRPr lang="en-US" altLang="ko-KR" dirty="0"/>
          </a:p>
          <a:p>
            <a:r>
              <a:rPr lang="ko-KR" altLang="en-US" dirty="0"/>
              <a:t>이유는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바이트가 넘어가 버린다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596090-9609-4F37-A5F0-7DF6D1116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425" y="1690688"/>
            <a:ext cx="41433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4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E649D-E740-4C62-B06C-33E2D256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0D3E6-62EF-4F2E-85A0-F16D5A66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Sizeof</a:t>
            </a:r>
            <a:r>
              <a:rPr lang="ko-KR" altLang="en-US" dirty="0"/>
              <a:t>의 자료형</a:t>
            </a:r>
            <a:endParaRPr lang="en-US" altLang="ko-KR" dirty="0"/>
          </a:p>
          <a:p>
            <a:pPr lvl="1"/>
            <a:r>
              <a:rPr lang="en-US" altLang="ko-KR" dirty="0"/>
              <a:t>Int </a:t>
            </a:r>
            <a:r>
              <a:rPr lang="ko-KR" altLang="en-US" dirty="0"/>
              <a:t>형이 아님</a:t>
            </a:r>
            <a:endParaRPr lang="en-US" altLang="ko-KR" dirty="0"/>
          </a:p>
          <a:p>
            <a:pPr lvl="1"/>
            <a:r>
              <a:rPr lang="ko-KR" altLang="en-US" dirty="0"/>
              <a:t>숫자로 취급하면 </a:t>
            </a:r>
            <a:r>
              <a:rPr lang="en-US" altLang="ko-KR" dirty="0"/>
              <a:t>Error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8968F2-947A-4996-B6FD-6569371BA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479" y="2020094"/>
            <a:ext cx="42291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1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16E5D-8AD6-43A2-8B6D-2D107CB2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3FA02-B027-4879-9E51-5ABEE8A0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http://pyrasis.com/book/GoForTheReallyImpatient/Unit13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598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E4D21-7109-49C5-B6BF-4227D4CC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Rule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56B0C-6151-439C-8538-99DB3B183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중괄호 표기법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D46C33-C96A-41EB-A64A-F4546D873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19" y="2957512"/>
            <a:ext cx="3343275" cy="1857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5EE648-F617-4C5C-AD01-99EF25E7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116" y="3019424"/>
            <a:ext cx="29337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9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78DA3-3C19-4DA7-84DD-3448EF34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자료형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880605B-279A-4B22-81C1-AEE3F57A2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982" y="1825625"/>
            <a:ext cx="4938035" cy="435133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525A590-63FA-47C5-92D5-5160C40F4F0A}"/>
              </a:ext>
            </a:extLst>
          </p:cNvPr>
          <p:cNvSpPr/>
          <p:nvPr/>
        </p:nvSpPr>
        <p:spPr>
          <a:xfrm>
            <a:off x="8536960" y="6407412"/>
            <a:ext cx="3655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https://blog.cordelia273.space/23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2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78DA3-3C19-4DA7-84DD-3448EF34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자료형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9A25D70-57FA-4C68-9BD8-BCDA9FAEB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4262" y="1953419"/>
            <a:ext cx="49434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6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78DA3-3C19-4DA7-84DD-3448EF34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자료형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79453-16E4-4B80-9717-CC1973B0D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A81843-B965-43E3-B526-416D9A403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40" y="1690688"/>
            <a:ext cx="4972050" cy="4629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D12043-1637-4EE4-B211-0F0A2F826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784" y="1690688"/>
            <a:ext cx="53530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1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78DA3-3C19-4DA7-84DD-3448EF34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자료형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B8DB42-844F-466B-BA36-E8FFE987A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4430A0-2EE6-4CFE-A917-8EA8E98A6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677" y="1690688"/>
            <a:ext cx="49244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4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78DA3-3C19-4DA7-84DD-3448EF34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자료형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D8676-D2B2-4EA5-8EE1-6C4B1CA6F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35C889-BB7B-4067-AA12-784AB8332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81" y="1720056"/>
            <a:ext cx="4181475" cy="4562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785384-A303-4309-978A-1E43A6846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741" y="1412715"/>
            <a:ext cx="41814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5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78DA3-3C19-4DA7-84DD-3448EF34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자료형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B8DB42-844F-466B-BA36-E8FFE987A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A63F30-A8A0-493A-AD49-F9B3C21BB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71" y="1667669"/>
            <a:ext cx="4562475" cy="4667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274DC1-E885-4138-AE9D-DA566DA10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356" y="1667669"/>
            <a:ext cx="42005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4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5E8C0-1416-4407-90FB-DE50ED92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</a:t>
            </a:r>
            <a:r>
              <a:rPr lang="ko-KR" altLang="en-US" dirty="0"/>
              <a:t>자료형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80CAFDD-8E8B-49D0-A626-EE458787F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6016" y="1825625"/>
            <a:ext cx="359996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360D88-D868-4660-A2B8-B2E2DB1A2626}"/>
              </a:ext>
            </a:extLst>
          </p:cNvPr>
          <p:cNvSpPr txBox="1"/>
          <p:nvPr/>
        </p:nvSpPr>
        <p:spPr>
          <a:xfrm>
            <a:off x="8489659" y="6241409"/>
            <a:ext cx="3305262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교재 </a:t>
            </a:r>
            <a:r>
              <a:rPr lang="en-US" altLang="ko-KR" dirty="0"/>
              <a:t>041p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87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92</Words>
  <Application>Microsoft Office PowerPoint</Application>
  <PresentationFormat>와이드스크린</PresentationFormat>
  <Paragraphs>35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핵심! Go 프로그래밍</vt:lpstr>
      <vt:lpstr>Go Rule</vt:lpstr>
      <vt:lpstr>Go 자료형</vt:lpstr>
      <vt:lpstr>Go 자료형</vt:lpstr>
      <vt:lpstr>Go 자료형</vt:lpstr>
      <vt:lpstr>Go 자료형</vt:lpstr>
      <vt:lpstr>Go 자료형</vt:lpstr>
      <vt:lpstr>Go 자료형</vt:lpstr>
      <vt:lpstr>Go 자료형</vt:lpstr>
      <vt:lpstr>Go 자료형</vt:lpstr>
      <vt:lpstr>Go 자료형</vt:lpstr>
      <vt:lpstr>Go 자료형</vt:lpstr>
      <vt:lpstr>Go 자료형</vt:lpstr>
      <vt:lpstr>GO 연산자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TaeHoon</dc:creator>
  <cp:lastModifiedBy>Noh TaeHoon</cp:lastModifiedBy>
  <cp:revision>9</cp:revision>
  <dcterms:created xsi:type="dcterms:W3CDTF">2019-09-22T15:36:05Z</dcterms:created>
  <dcterms:modified xsi:type="dcterms:W3CDTF">2019-09-22T18:20:28Z</dcterms:modified>
</cp:coreProperties>
</file>