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CB69E-DFCC-4E9B-82D5-6A0D0B623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DFF57-2114-4284-9075-995C885E2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A7514-B2C4-4974-8DB9-DAAEAE7E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B809-4BE5-4BE4-B69F-3407B5CFB5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C993A-FB67-490B-9D0F-FB96CE50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9A72B-7158-4D0D-A9F1-C02E4B90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EF9B-3EBC-4D94-B122-82686433B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76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F44AA-9856-48F7-AD63-AD24C50E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48607F-AA73-4C68-86AE-061AB6C01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84A69-24C7-43CE-B995-7E74266E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B809-4BE5-4BE4-B69F-3407B5CFB5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920D6-27C1-46B2-9832-D45FCEA3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D0C10-412A-4158-9E22-1F575687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EF9B-3EBC-4D94-B122-82686433B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39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037B6F-86AC-4397-B3AD-08279753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3278AA-9CB3-4D19-8DF8-E9BCC1CA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D1A1A-EB3E-46B8-A1A9-A8A9D027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B809-4BE5-4BE4-B69F-3407B5CFB5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BD3C4-BBE2-4923-963D-377C6DA0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7840F-1C3A-4216-ACFA-1FF07BD4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EF9B-3EBC-4D94-B122-82686433B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07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293F5-DC63-48A8-A2E8-2EFA8BE6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1CEBF-7801-43D5-8867-4A9E8C7E6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F084D-DD97-4787-92C4-426098B2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B809-4BE5-4BE4-B69F-3407B5CFB5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AAE2B-09AF-4BAE-8958-27175D71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6AE58-5A9B-45A1-8405-DF8304CA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EF9B-3EBC-4D94-B122-82686433B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49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2E4F0-92F0-4028-B239-D4B43694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843FC-A033-4294-9F2F-53D3C7FDD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E88DB-962E-48F8-81D3-D7CF99D2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B809-4BE5-4BE4-B69F-3407B5CFB5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77256-23CF-4374-9323-5403137A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95943-EDD3-43BA-9D68-922161DF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EF9B-3EBC-4D94-B122-82686433B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2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D69CC-6E74-4D54-969B-2243933D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15C58-D7C4-4BFC-BEEF-73F121EEE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F0F7C8-CC3F-4B58-849E-31EE5F9F8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135448-0E60-4240-90F8-0FE28377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B809-4BE5-4BE4-B69F-3407B5CFB5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BC8883-F8C6-4ED2-93BE-C3170166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2E031-2428-4CDA-8C2B-5DA82BAA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EF9B-3EBC-4D94-B122-82686433B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33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89451-E111-45BF-9353-BB824CB7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0217F-4563-401F-8DE2-C6F7D5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08B590-05D0-4C76-8A83-582BADBED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D19518-F58A-41A0-B01C-2CAB307A7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8DDE9D-8303-40AD-9ABD-C998FBDD3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CF75DB-B31D-46D5-BF86-8521E7D2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B809-4BE5-4BE4-B69F-3407B5CFB5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62072B-7552-4BF1-8213-587DCA8B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087BF7-FA2A-405A-B37D-4D1E1955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EF9B-3EBC-4D94-B122-82686433B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65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AC3EB-D833-4E3E-BBA1-4323B178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A91677-5D96-4D29-BB27-2D67BED8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B809-4BE5-4BE4-B69F-3407B5CFB5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4A1060-680F-4A92-9481-CE85AC16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652689-9631-4D44-B6B2-53CD5A6B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EF9B-3EBC-4D94-B122-82686433B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5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E6FA39-5576-4D0E-B3F8-0267844A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B809-4BE5-4BE4-B69F-3407B5CFB5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7DF22-A4B6-4700-8B90-AF24CDC8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11ED9C-E9BD-49A9-A423-F26C04EC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EF9B-3EBC-4D94-B122-82686433B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7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E6E60-930F-439B-A6C8-AE59C85E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11CAF-8444-4BFC-AB6D-A6C831A57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6A45E1-D26F-4147-9BFF-8C1A41827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445BE-AEA2-4DC6-9423-EB8C4DF6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B809-4BE5-4BE4-B69F-3407B5CFB5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CD720-3738-4BC7-8ADE-2CF14FD2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0BC5F9-3C66-407A-8493-DB18B2E9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EF9B-3EBC-4D94-B122-82686433B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2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D9C9-BAD3-4F99-BF17-EC45C6D4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EC5AD3-6FAA-401B-A890-D66BF31F6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44712-FCFD-44D6-998E-2C7D2A1A1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1D2CA-FDDA-423F-90B3-62EB9C2E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B809-4BE5-4BE4-B69F-3407B5CFB5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65648E-F60A-4327-B394-927649D7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867B48-F6E8-4106-9EB9-819DDF08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EF9B-3EBC-4D94-B122-82686433B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2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61C72-D58E-4856-A19E-894E3B72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AAED52-1728-40AB-8977-012F9DD5F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268DD-24D5-4EAC-AC28-6AFCFD75F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B809-4BE5-4BE4-B69F-3407B5CFB5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84A6C-8DB1-4FE9-A2CC-1C5067490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ADE65-C9A8-4F81-896C-06941EEC4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4EF9B-3EBC-4D94-B122-82686433B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97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FC11-863D-49AC-B9FD-3ED281254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핵심</a:t>
            </a:r>
            <a:r>
              <a:rPr lang="en-US" altLang="ko-KR" dirty="0"/>
              <a:t>! Go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78DB98-57AB-4308-8956-A81774CED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1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30978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D5D45-8C34-4C8A-8956-D6FDB55A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AE6FA-C767-473C-B514-C1EABD56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</a:p>
          <a:p>
            <a:endParaRPr lang="en-US" altLang="ko-KR" dirty="0"/>
          </a:p>
          <a:p>
            <a:r>
              <a:rPr lang="en-US" altLang="ko-KR" dirty="0"/>
              <a:t>Switch</a:t>
            </a:r>
          </a:p>
          <a:p>
            <a:endParaRPr lang="en-US" altLang="ko-KR" dirty="0"/>
          </a:p>
          <a:p>
            <a:r>
              <a:rPr lang="en-US" altLang="ko-KR" dirty="0"/>
              <a:t>For</a:t>
            </a:r>
          </a:p>
          <a:p>
            <a:endParaRPr lang="en-US" altLang="ko-KR" dirty="0"/>
          </a:p>
          <a:p>
            <a:r>
              <a:rPr lang="en-US" altLang="ko-KR" dirty="0"/>
              <a:t>Select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99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6F9F0-B2F2-4627-9B44-DBF48249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(If)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53D5C-5F3B-4B9C-B4C8-D9CD10F81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조건식 </a:t>
            </a:r>
            <a:r>
              <a:rPr lang="en-US" altLang="ko-KR" dirty="0"/>
              <a:t>{}</a:t>
            </a:r>
          </a:p>
          <a:p>
            <a:r>
              <a:rPr lang="en-US" altLang="ko-KR" dirty="0"/>
              <a:t>If </a:t>
            </a:r>
            <a:r>
              <a:rPr lang="ko-KR" altLang="en-US" dirty="0"/>
              <a:t>조건식 </a:t>
            </a:r>
            <a:r>
              <a:rPr lang="en-US" altLang="ko-KR" dirty="0"/>
              <a:t>{} else if </a:t>
            </a:r>
            <a:r>
              <a:rPr lang="ko-KR" altLang="en-US" dirty="0"/>
              <a:t>조건식</a:t>
            </a:r>
            <a:r>
              <a:rPr lang="en-US" altLang="ko-KR" dirty="0"/>
              <a:t>2 {} else {}</a:t>
            </a:r>
          </a:p>
          <a:p>
            <a:endParaRPr lang="en-US" altLang="ko-KR" dirty="0"/>
          </a:p>
          <a:p>
            <a:r>
              <a:rPr lang="ko-KR" altLang="en-US" dirty="0"/>
              <a:t>조건식의 결과는 언제나 </a:t>
            </a:r>
            <a:r>
              <a:rPr lang="en-US" altLang="ko-KR" dirty="0"/>
              <a:t>Bool!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55B1DA-0438-446D-9682-9E843D94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165" y="1825625"/>
            <a:ext cx="40290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8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6F9F0-B2F2-4627-9B44-DBF48249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(Switch)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E325D75-372F-47EF-9C1E-1D81CA849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7063" y="1734400"/>
            <a:ext cx="3324160" cy="47981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6E6A63-BA5C-4999-A679-598B8099F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1" y="1495053"/>
            <a:ext cx="4229100" cy="5276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260D33-059F-437E-BE6C-2D18E584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181" y="1509340"/>
            <a:ext cx="38385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3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3245E-5346-49CE-A2E3-8C16031F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8B6B2-C7ED-473C-8439-70324CD2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2D3724-43BA-4A1E-9CE4-AD62D0235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39" y="1825625"/>
            <a:ext cx="2786236" cy="42569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D8D0A3-40A7-458E-87D3-A39BF9703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514" y="1825624"/>
            <a:ext cx="3369789" cy="42569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C72B5C-D310-4653-BDC7-EFC0F0CED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764" y="1758790"/>
            <a:ext cx="2939808" cy="44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7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9DEF0-E85C-4ED2-9DB2-A3F5A587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80B86-F8D1-4E40-8043-BC92E184C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B64CCF-1D42-46F0-A78E-385BFBE5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4" y="1915319"/>
            <a:ext cx="4229100" cy="4171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DE940C-6F22-4BA8-8F12-B9DA1BD7B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2578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6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9DEF0-E85C-4ED2-9DB2-A3F5A587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80B86-F8D1-4E40-8043-BC92E184C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7FC1F8-2B5E-403B-869C-75CBDC703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09" y="2001044"/>
            <a:ext cx="39624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3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9DEF0-E85C-4ED2-9DB2-A3F5A587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80B86-F8D1-4E40-8043-BC92E184C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ABF0BF-5C9D-48D6-81D1-540C011A3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28" y="1595437"/>
            <a:ext cx="4371975" cy="507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A68E7C-CD12-4B4F-9D81-889B9EFD9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03" y="1409699"/>
            <a:ext cx="4200525" cy="5448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39E24D-AC76-4382-80D5-8885F233C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0" y="2068511"/>
            <a:ext cx="46101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6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51</Words>
  <Application>Microsoft Office PowerPoint</Application>
  <PresentationFormat>와이드스크린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핵심! Go 프로그래밍</vt:lpstr>
      <vt:lpstr>Go 제어문</vt:lpstr>
      <vt:lpstr>Go 제어문 (If)</vt:lpstr>
      <vt:lpstr>Go 제어문 (Switch)</vt:lpstr>
      <vt:lpstr>Go 제어문 (For)</vt:lpstr>
      <vt:lpstr>Go 배열</vt:lpstr>
      <vt:lpstr>Go 배열</vt:lpstr>
      <vt:lpstr>Go 배열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핵심! Go 프로그래밍</dc:title>
  <dc:creator>Noh TaeHoon</dc:creator>
  <cp:lastModifiedBy>Noh TaeHoon</cp:lastModifiedBy>
  <cp:revision>7</cp:revision>
  <dcterms:created xsi:type="dcterms:W3CDTF">2019-09-22T16:54:58Z</dcterms:created>
  <dcterms:modified xsi:type="dcterms:W3CDTF">2019-09-22T18:20:26Z</dcterms:modified>
</cp:coreProperties>
</file>