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FFD03-2CAB-4B2E-A8AB-31EBFA37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4AFCCE-999E-4AFB-A3AD-9ED4E3C4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4CB6E-84F0-471F-B1A6-BFDF297D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13785-AF77-4FA0-9A4A-287320FA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292A-3652-45E3-AD1D-16E9800A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90280-8F76-454F-A775-AF916588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25A8F-281E-43E0-A79E-D046D7180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26394-6480-47A8-8BB7-65E7D286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C55D5-3477-4675-A2E7-536B5A72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09844-886C-4B63-94ED-05FED89C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5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40FD3F-38CA-4854-BD1F-5E9B86036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9F7F1-21F9-473F-878F-99D197D8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2CD04-7B35-4C83-9DA1-946621C6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07393-53D6-4499-AD98-7A3C7F10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76E80-E8B2-48B6-9EE3-83B6006B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73155-0FE3-427F-8E68-2A65360A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396BC-52FC-4776-9B1A-C2670ABA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25565-BF0A-424F-933E-74CB413F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B88C7-9BD9-49F8-8936-0119A605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BE2C8-8B6D-4096-B3B9-5E7582C7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8E2F9-AA01-4BD0-AF0F-C176E4CE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0569C-EB3B-4D03-8C11-81E6C2A1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669D-6135-4B18-80FD-F2970F63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BA9B3-A28C-458F-88CF-8C6B03C3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0B0-DBEE-445B-8ECD-0B747E4C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9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22FE2-EDA7-419A-B824-399A1974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BDBAA-E3F6-4156-8FA3-AB7588607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C0023-08FF-4C09-9125-8894EE90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E155F-27AD-4CB3-BA84-EB1A7EA2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01764-8A6A-4789-A8B5-E5A83A1B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077DE-6F8D-4C43-8C4F-160CD81A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F56E-BA42-42A1-BD22-9DDDDBC7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F1C09-F27B-4E22-B07F-7C21E7ED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D1B12-A923-4236-BEE0-A27A145B9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BC3C97-74B4-469E-99F3-2496187F2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BBEB94-30DC-4EE6-95DE-FFBB32188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79DA3-1EAF-4C0F-AD5F-5C33867C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89F5FD-20D3-48F6-B142-0C1E5BEF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AF8981-9C3F-4EFA-A978-0ECFB0E5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1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12A28-95AA-4E33-8E70-65CC43AB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57914E-1790-43E8-8B16-997C5A0F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BA63C-C5E2-4C49-BBE3-3628D85B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9F23E-0519-46F9-8204-8141139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1EFEE-EB71-4CEB-862C-482D684B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78623-863E-499F-AC54-829D054A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6FB93-29A2-4ADD-BA7C-98C0983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FA6DF-1030-453F-8231-705B1D57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D6F72-15A8-4815-B57A-CEBB7070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15C31-AF06-4D5A-8C41-66343C11E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0FB45-F3E9-49AE-A75E-457AF76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2176E8-5B8F-4588-BD26-B0D0B6C7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D7A51-177B-4499-AA54-0CF4B790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6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5457A-1532-4CC5-B7BC-C4941AC1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91F4AC-BE39-4CD6-8738-BE82E6043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83802-A269-4345-A9A3-165D28BB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383B4-9C26-419A-A5E3-3A6CF4F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E0DBA-D2FC-4B64-A250-981A52C3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070B7-D93C-4ADE-9ABD-2FAEC62A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27367-9338-4E09-BDE8-99B8FAD6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60029-68DC-4D92-B58D-0F21E9D8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39F55-9D5A-49DD-803A-4B2E87C24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975D-E269-472E-B249-50D022F5A679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06451-D20A-43E8-BDE8-C169F58B2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CD26C-F0BE-4AEF-B548-E27CC7EB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CA97-6C16-4183-B899-17620FD96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FC11-863D-49AC-B9FD-3ED28125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핵심</a:t>
            </a:r>
            <a:r>
              <a:rPr lang="en-US" altLang="ko-KR" dirty="0"/>
              <a:t>! Go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78DB98-57AB-4308-8956-A81774CE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30978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9C85C-74C6-42CD-ACE0-86928FA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8578C-699E-484A-8F96-A71AF652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카드게임을 만들기</a:t>
            </a:r>
            <a:r>
              <a:rPr lang="en-US" altLang="ko-KR" dirty="0"/>
              <a:t>! (</a:t>
            </a:r>
            <a:r>
              <a:rPr lang="ko-KR" altLang="en-US" dirty="0" err="1"/>
              <a:t>섯다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번의 게임 후 플레이어의 승률 나타내기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892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7CEE-B401-4C2E-A7C5-36479D5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2FD5F-FC5B-4FF4-88E8-9FCF87EF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1~10</a:t>
            </a:r>
            <a:r>
              <a:rPr lang="ko-KR" altLang="en-US" dirty="0"/>
              <a:t>까지 카드가 두 장씩 있는 카드 한 벌로 게임 시작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플레이어는 카드를 두 장씩 받음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2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두 장의 카드 합 </a:t>
            </a:r>
            <a:r>
              <a:rPr lang="en-US" altLang="ko-KR" dirty="0"/>
              <a:t>% 10 </a:t>
            </a:r>
            <a:r>
              <a:rPr lang="ko-KR" altLang="en-US" dirty="0"/>
              <a:t>의 값이 높은 사람이 승리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07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7CEE-B401-4C2E-A7C5-36479D5E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난이도 업</a:t>
            </a:r>
            <a:r>
              <a:rPr lang="en-US" altLang="ko-KR" dirty="0"/>
              <a:t>! </a:t>
            </a:r>
            <a:r>
              <a:rPr lang="ko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2FD5F-FC5B-4FF4-88E8-9FCF87EF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1~10</a:t>
            </a:r>
            <a:r>
              <a:rPr lang="ko-KR" altLang="en-US" dirty="0"/>
              <a:t>까지 카드가 두 장씩 있는 카드 한 벌로 게임 시작 </a:t>
            </a:r>
            <a:r>
              <a:rPr lang="en-US" altLang="ko-KR" dirty="0"/>
              <a:t>(</a:t>
            </a:r>
            <a:r>
              <a:rPr lang="ko-KR" altLang="en-US" dirty="0"/>
              <a:t>카드 추가 가능</a:t>
            </a:r>
            <a:r>
              <a:rPr lang="en-US" altLang="ko-KR" dirty="0"/>
              <a:t>, </a:t>
            </a:r>
            <a:r>
              <a:rPr lang="ko-KR" altLang="en-US" dirty="0" err="1"/>
              <a:t>셔플</a:t>
            </a:r>
            <a:r>
              <a:rPr lang="ko-KR" altLang="en-US" dirty="0"/>
              <a:t>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사용자가 카드를 두 장씩 받음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두 장의 카드 합 </a:t>
            </a:r>
            <a:r>
              <a:rPr lang="en-US" altLang="ko-KR" dirty="0"/>
              <a:t>% 10 </a:t>
            </a:r>
            <a:r>
              <a:rPr lang="ko-KR" altLang="en-US" dirty="0"/>
              <a:t>의 값이 높은 사람이 승리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But, </a:t>
            </a:r>
            <a:r>
              <a:rPr lang="ko-KR" altLang="en-US" dirty="0"/>
              <a:t>숫자 </a:t>
            </a:r>
            <a:r>
              <a:rPr lang="en-US" altLang="ko-KR" dirty="0"/>
              <a:t>Pair</a:t>
            </a:r>
            <a:r>
              <a:rPr lang="ko-KR" altLang="en-US" dirty="0"/>
              <a:t>의 경우 </a:t>
            </a:r>
            <a:r>
              <a:rPr lang="en-US" altLang="ko-KR" dirty="0"/>
              <a:t>Pair</a:t>
            </a:r>
            <a:r>
              <a:rPr lang="ko-KR" altLang="en-US" dirty="0"/>
              <a:t>가 아닌 경우보다 높은 점수를 얻음</a:t>
            </a:r>
            <a:endParaRPr lang="en-US" altLang="ko-KR" dirty="0"/>
          </a:p>
          <a:p>
            <a:r>
              <a:rPr lang="en-US" altLang="ko-KR" dirty="0"/>
              <a:t>Pair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높은 숫자의 </a:t>
            </a:r>
            <a:r>
              <a:rPr lang="en-US" altLang="ko-KR" dirty="0"/>
              <a:t>Pair</a:t>
            </a:r>
            <a:r>
              <a:rPr lang="ko-KR" altLang="en-US" dirty="0"/>
              <a:t>가 높은 점수를 얻음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93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D7C2-6445-47DC-AE39-CEDA0E55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필수 사용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42DBE-85C2-4F02-B297-6DCC6262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함수 </a:t>
            </a:r>
            <a:r>
              <a:rPr lang="en-US" altLang="ko-KR" dirty="0"/>
              <a:t>– </a:t>
            </a:r>
            <a:r>
              <a:rPr lang="en-US" altLang="ko-KR" dirty="0" err="1"/>
              <a:t>math.rand</a:t>
            </a:r>
            <a:r>
              <a:rPr lang="en-US" altLang="ko-KR" dirty="0"/>
              <a:t> </a:t>
            </a:r>
            <a:r>
              <a:rPr lang="ko-KR" altLang="en-US" dirty="0"/>
              <a:t>추가 후 사용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카드 배열</a:t>
            </a:r>
            <a:endParaRPr lang="en-US" altLang="ko-KR" dirty="0"/>
          </a:p>
          <a:p>
            <a:r>
              <a:rPr lang="ko-KR" altLang="en-US" dirty="0"/>
              <a:t>사용자 배열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41254D-3759-412D-85DC-FFAB8DC3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330450"/>
            <a:ext cx="40957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147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핵심! Go 프로그래밍</vt:lpstr>
      <vt:lpstr>1일차 프로젝트</vt:lpstr>
      <vt:lpstr>기본 규칙</vt:lpstr>
      <vt:lpstr>난이도 업! 규칙</vt:lpstr>
      <vt:lpstr>필수 사용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핵심! Go 프로그래밍</dc:title>
  <dc:creator>Noh TaeHoon</dc:creator>
  <cp:lastModifiedBy>Noh TaeHoon</cp:lastModifiedBy>
  <cp:revision>3</cp:revision>
  <dcterms:created xsi:type="dcterms:W3CDTF">2019-09-22T18:08:19Z</dcterms:created>
  <dcterms:modified xsi:type="dcterms:W3CDTF">2019-09-22T18:19:47Z</dcterms:modified>
</cp:coreProperties>
</file>