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site/go/article/13-Go-%EC%BB%AC%EB%A0%89%EC%85%98---Slic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68EA7-56BB-48A0-A12E-AEE02D7F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922"/>
            <a:ext cx="4552950" cy="3619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C9BAC8-73DA-4B72-ABA8-3CD70B4E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83" y="1974297"/>
            <a:ext cx="4667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0FB268-DE3E-472F-9F82-36E21B20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066"/>
            <a:ext cx="5294267" cy="52343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99B78C-EF5A-4BF5-BD32-644430288634}"/>
              </a:ext>
            </a:extLst>
          </p:cNvPr>
          <p:cNvSpPr/>
          <p:nvPr/>
        </p:nvSpPr>
        <p:spPr>
          <a:xfrm>
            <a:off x="6624242" y="59870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http://golang.site/go/article/13-Go-%EC%BB%AC%EB%A0%89%EC%85%98---Slice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8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동적 할당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 err="1"/>
              <a:t>Colloc</a:t>
            </a:r>
            <a:r>
              <a:rPr lang="ko-KR" altLang="en-US" dirty="0"/>
              <a:t>과 비슷하다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Make rule -&gt; type, </a:t>
            </a:r>
            <a:r>
              <a:rPr lang="en-US" altLang="ko-KR" dirty="0" err="1"/>
              <a:t>lan</a:t>
            </a:r>
            <a:r>
              <a:rPr lang="en-US" altLang="ko-KR" dirty="0"/>
              <a:t>, cap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964D2-0CF1-4DBF-8CF8-9B82827B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32" y="2204337"/>
            <a:ext cx="3600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922F59-99C2-4277-980B-8DDD0E02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68" y="1895876"/>
            <a:ext cx="3952875" cy="3724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D7EAEE-7C2D-40F3-8393-C2D789278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967137"/>
            <a:ext cx="49339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D539AD-E365-4E09-8615-78E97F6C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8295"/>
            <a:ext cx="4076700" cy="3609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CFD0B1-2C95-4EE9-86A5-CD0588BF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54" y="1942094"/>
            <a:ext cx="4010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64271-EA63-4780-B98F-3F5C702B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1645"/>
            <a:ext cx="4095750" cy="2857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C32BCE-284B-4E53-9B17-83DEECC3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55" y="2123507"/>
            <a:ext cx="4981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FBD11-4137-4333-AB81-FE432D65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6" y="1499401"/>
            <a:ext cx="7553325" cy="2886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89E97F-E53A-4021-B14C-4981F317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414" y="1589888"/>
            <a:ext cx="3638550" cy="270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B40954-7D9B-4713-81B6-8BFE1A60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14" y="4436794"/>
            <a:ext cx="3714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58EB71-8D8B-4C45-86F3-34CB953A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638"/>
            <a:ext cx="3743325" cy="3267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15217D-A3A8-486E-ADE6-DB35BC50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02" y="2336638"/>
            <a:ext cx="3505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6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501CD-4801-4485-977B-E6C6BD6C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5" y="2541951"/>
            <a:ext cx="3686175" cy="2495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F7A974-967E-45D8-9905-E885F998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970451"/>
            <a:ext cx="4152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4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Slice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60323-0C02-4CDC-931B-71B9C2DC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830985"/>
            <a:ext cx="4324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69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핵심! Go 프로그래밍</vt:lpstr>
      <vt:lpstr>Go Slice</vt:lpstr>
      <vt:lpstr>Go Slice</vt:lpstr>
      <vt:lpstr>Go Slice</vt:lpstr>
      <vt:lpstr>Go Slice</vt:lpstr>
      <vt:lpstr>Go Slice</vt:lpstr>
      <vt:lpstr>Go Slice</vt:lpstr>
      <vt:lpstr>Go Slice</vt:lpstr>
      <vt:lpstr>Go Slice</vt:lpstr>
      <vt:lpstr>Go Slice</vt:lpstr>
      <vt:lpstr>Go 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10</cp:revision>
  <dcterms:created xsi:type="dcterms:W3CDTF">2019-09-23T10:55:49Z</dcterms:created>
  <dcterms:modified xsi:type="dcterms:W3CDTF">2019-09-23T23:13:37Z</dcterms:modified>
</cp:coreProperties>
</file>