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C07D-EA8D-47B4-BDBD-977D4B8F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8226E4-32C1-48A7-960B-40A3E36E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097DC-E8DA-40F5-B8F0-F3F445D8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2982-4CFF-4908-AA59-9328F97B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6587F-DEAD-451B-9D7D-F61F1EFF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6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4ADF-1F2C-4DAD-8E7B-CAEED42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993D8-04B8-412A-91C9-1129175A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D835E-96A3-45F2-A60C-A4A16507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3C356-DEB3-479D-9DF6-48691088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FC8BA-A0B7-4D0B-B6AC-B6DD535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420E93-9C51-4791-B0DC-BBCAD25F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6AAE7-0C4E-40FB-8B3C-87941FFF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3DDC5-1DE6-4A7C-AFC7-72037A0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EB062-5521-4BE8-92AE-AA16E38D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11CFD-6926-4905-A778-76E4054C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59B88-C142-4FC0-89C2-FEC2B7A8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FFCC-08C9-4101-B101-D8932C8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06B4B-C4CA-44AA-A9CA-363565C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907A-1543-4A38-984A-A4FF6AB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1BD4D-44E5-44AC-B175-89A0CD6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3D06D-22FA-4510-87B6-6C64BDC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44C-D1C3-4C26-974B-A0541D49E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50B8-B19F-42C9-8762-30878DB0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B3FBF-902A-4DCB-BB45-0209AD0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B16A-AAD1-4A9D-BCE2-39812570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B0F33-4538-4FF0-9AE0-BB416600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E878E-6DDA-4F50-8FF3-6A1DFBE8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973D2A-0747-4729-8F9F-92DD5CEA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3F1C7-0150-4B9F-A64F-2D13EA1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B9F28-4CFA-43AC-A79D-8C846A98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B6E49-B340-42E4-ACEF-45E0811A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8DBDA-71CA-4879-9EAE-99128978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302CD-84E9-428F-A7BF-6519494A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51BFD-7AA1-4165-9CDB-47D2E6E6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6B627-B0DB-4FBF-9E47-71EE1281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B407DF-158C-4795-9A30-C6A0533F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A308E-94ED-4B4E-BA5C-D004471D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DDDF4-4DFB-47C6-ADAB-AB4225D5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2B81B-E7A2-485E-937B-AA8C6833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14C2-357A-4916-86DF-46D0AA6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10AAD-90A0-42CA-813A-227D9FA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E2A7D1-9317-46DF-A4B8-D7C3DC18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AAE74D-2FDB-4BFF-863F-EF35115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E549B-9497-4F03-A50B-AAE5C36D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CFB80-57BB-413A-9921-F2AF3949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1BD93-CC77-4F79-89DA-CA8857F2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1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8236-EE55-4089-99DE-A27F52CC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DF319-B075-43BA-9477-25F6AE27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3A1447-2D87-4506-A8B0-3E32FA31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52109-BF6A-41AA-9CA6-5FFE9699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2CC27-B8E4-4591-8BC5-8BB3BD1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417D0-D511-43A3-81B6-D4211C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97A6D-943E-4438-A03D-3AE32908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E8031-A89D-42F7-B2B3-6A1B829C8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286D4-8840-4875-AED2-18DC5BBC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41EC07-A11A-42E5-B4EF-CA891EE6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93DD-3AEF-44B9-B4DD-7EB9062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F5AF1-178D-4BF0-A924-99F9AE7B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46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EDAD93-E93A-42D8-9E46-71CAD58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BECC7-892C-4900-A523-0B75F12E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4B21-EA1A-4336-B89C-633734732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6DE6-EC49-468A-98DF-D79C852B299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1A357-36A0-444C-86F1-D4554ABA9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EDBA1-77FE-4A8A-B53E-1F814526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E7AF-6E1F-4AE9-9E09-6EA18BC06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0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A083-A964-485F-B77A-51762BC0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r>
              <a:rPr lang="ko-KR" altLang="en-US" dirty="0"/>
              <a:t> 기법을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Key, Value </a:t>
            </a:r>
            <a:r>
              <a:rPr lang="ko-KR" altLang="en-US" dirty="0"/>
              <a:t>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 </a:t>
            </a:r>
            <a:r>
              <a:rPr lang="ko-KR" altLang="en-US" dirty="0"/>
              <a:t>중복허용 </a:t>
            </a:r>
            <a:r>
              <a:rPr lang="en-US" altLang="ko-KR" dirty="0"/>
              <a:t>x Value </a:t>
            </a:r>
            <a:r>
              <a:rPr lang="ko-KR" altLang="en-US" dirty="0"/>
              <a:t>중복허용 </a:t>
            </a:r>
            <a:r>
              <a:rPr lang="en-US" altLang="ko-KR" dirty="0"/>
              <a:t>o</a:t>
            </a:r>
          </a:p>
          <a:p>
            <a:endParaRPr lang="en-US" altLang="ko-KR" dirty="0"/>
          </a:p>
          <a:p>
            <a:r>
              <a:rPr lang="ko-KR" altLang="en-US" dirty="0"/>
              <a:t>순서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964D2-0CF1-4DBF-8CF8-9B82827B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32" y="2204337"/>
            <a:ext cx="3600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Map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D1A7BA-7DC5-4533-B18A-56963A4E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2033455"/>
            <a:ext cx="3419475" cy="3848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CCC993-03D4-4D82-9728-B7D5DE7B7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84" y="1857242"/>
            <a:ext cx="3743325" cy="420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E662BD-98EA-4C5B-9C90-70B342D21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997" y="1776279"/>
            <a:ext cx="37433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0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Map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986C44-6E9E-4310-91E9-6A458763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94" y="1690688"/>
            <a:ext cx="3933825" cy="486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6A5FFA-F354-422C-AE50-E636F8EB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31" y="1690688"/>
            <a:ext cx="3724275" cy="4857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5DFA62-4D48-45BB-A1CE-4234EF32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318" y="1547813"/>
            <a:ext cx="36861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FA67-8D9E-4709-8C40-58CF5890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 Map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651698-5EFC-4536-9B39-5BE5F1E6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70" y="1775975"/>
            <a:ext cx="5475027" cy="4604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2E6ACB-C7B4-4069-AF54-D2404E21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3" y="1761283"/>
            <a:ext cx="5934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핵심! Go 프로그래밍</vt:lpstr>
      <vt:lpstr>Go Map</vt:lpstr>
      <vt:lpstr>Go Map</vt:lpstr>
      <vt:lpstr>Go Map</vt:lpstr>
      <vt:lpstr>Go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11</cp:revision>
  <dcterms:created xsi:type="dcterms:W3CDTF">2019-09-23T10:55:49Z</dcterms:created>
  <dcterms:modified xsi:type="dcterms:W3CDTF">2019-09-23T14:00:42Z</dcterms:modified>
</cp:coreProperties>
</file>