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3C07D-EA8D-47B4-BDBD-977D4B8F1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8226E4-32C1-48A7-960B-40A3E36EB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8097DC-E8DA-40F5-B8F0-F3F445D8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9C2982-4CFF-4908-AA59-9328F97B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6587F-DEAD-451B-9D7D-F61F1EFF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63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C4ADF-1F2C-4DAD-8E7B-CAEED4203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A993D8-04B8-412A-91C9-1129175AC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3D835E-96A3-45F2-A60C-A4A16507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93C356-DEB3-479D-9DF6-48691088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8FC8BA-A0B7-4D0B-B6AC-B6DD535FF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34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420E93-9C51-4791-B0DC-BBCAD25FF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46AAE7-0C4E-40FB-8B3C-87941FFF3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E3DDC5-1DE6-4A7C-AFC7-72037A05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AEB062-5521-4BE8-92AE-AA16E38D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011CFD-6926-4905-A778-76E4054C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15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59B88-C142-4FC0-89C2-FEC2B7A8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40FFCC-08C9-4101-B101-D8932C803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06B4B-C4CA-44AA-A9CA-363565C8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F907A-1543-4A38-984A-A4FF6ABC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61BD4D-44E5-44AC-B175-89A0CD6E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2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3D06D-22FA-4510-87B6-6C64BDCF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4D244C-D1C3-4C26-974B-A0541D49E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4150B8-B19F-42C9-8762-30878DB0B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4B3FBF-902A-4DCB-BB45-0209AD00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78B16A-AAD1-4A9D-BCE2-39812570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8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B0F33-4538-4FF0-9AE0-BB416600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E878E-6DDA-4F50-8FF3-6A1DFBE85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973D2A-0747-4729-8F9F-92DD5CEA8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B3F1C7-0150-4B9F-A64F-2D13EA1E3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CB9F28-4CFA-43AC-A79D-8C846A98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B6E49-B340-42E4-ACEF-45E0811A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2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8DBDA-71CA-4879-9EAE-99128978F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8302CD-84E9-428F-A7BF-6519494A3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251BFD-7AA1-4165-9CDB-47D2E6E6D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96B627-B0DB-4FBF-9E47-71EE1281A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B407DF-158C-4795-9A30-C6A0533F5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0A308E-94ED-4B4E-BA5C-D004471D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CDDDF4-4DFB-47C6-ADAB-AB4225D5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42B81B-E7A2-485E-937B-AA8C6833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15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614C2-357A-4916-86DF-46D0AA62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210AAD-90A0-42CA-813A-227D9FAF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E2A7D1-9317-46DF-A4B8-D7C3DC18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AAE74D-2FDB-4BFF-863F-EF351151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5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AE549B-9497-4F03-A50B-AAE5C36D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2CFB80-57BB-413A-9921-F2AF3949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11BD93-CC77-4F79-89DA-CA8857F2F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81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28236-EE55-4089-99DE-A27F52CC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DF319-B075-43BA-9477-25F6AE27B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3A1447-2D87-4506-A8B0-3E32FA31F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A52109-BF6A-41AA-9CA6-5FFE9699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E2CC27-B8E4-4591-8BC5-8BB3BD1D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F417D0-D511-43A3-81B6-D4211CCD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33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97A6D-943E-4438-A03D-3AE329082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E8031-A89D-42F7-B2B3-6A1B829C8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D286D4-8840-4875-AED2-18DC5BBC0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41EC07-A11A-42E5-B4EF-CA891EE6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9F93DD-3AEF-44B9-B4DD-7EB90620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F5AF1-178D-4BF0-A924-99F9AE7B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46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EDAD93-E93A-42D8-9E46-71CAD581E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2BECC7-892C-4900-A523-0B75F12E5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B4B21-EA1A-4336-B89C-633734732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D6DE6-EC49-468A-98DF-D79C852B299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D1A357-36A0-444C-86F1-D4554ABA9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EDBA1-77FE-4A8A-B53E-1F814526D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0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yrasis.com/book/GoForTheReallyImpatient/Unit46/02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9FC11-863D-49AC-B9FD-3ED281254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핵심</a:t>
            </a:r>
            <a:r>
              <a:rPr lang="en-US" altLang="ko-KR" dirty="0"/>
              <a:t>! Go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78DB98-57AB-4308-8956-A81774CED5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2</a:t>
            </a:r>
            <a:r>
              <a:rPr lang="ko-KR" altLang="en-US" dirty="0"/>
              <a:t>일차</a:t>
            </a:r>
          </a:p>
        </p:txBody>
      </p:sp>
    </p:spTree>
    <p:extLst>
      <p:ext uri="{BB962C8B-B14F-4D97-AF65-F5344CB8AC3E}">
        <p14:creationId xmlns:p14="http://schemas.microsoft.com/office/powerpoint/2010/main" val="3309781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4FA67-8D9E-4709-8C40-58CF5890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함수 다루기 </a:t>
            </a:r>
            <a:r>
              <a:rPr lang="en-US" altLang="ko-KR" dirty="0"/>
              <a:t>- </a:t>
            </a:r>
            <a:r>
              <a:rPr lang="ko-KR" altLang="en-US" dirty="0"/>
              <a:t>익명함수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47A083-A964-485F-B77A-51762BC0A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694A76-2E06-40DD-860D-0D0B2C422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4346"/>
            <a:ext cx="3505200" cy="3400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D578750-3FE6-4912-AD4E-F685C1029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154" y="1992908"/>
            <a:ext cx="41433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94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4FA67-8D9E-4709-8C40-58CF5890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함수 다루기 </a:t>
            </a:r>
            <a:r>
              <a:rPr lang="en-US" altLang="ko-KR" dirty="0"/>
              <a:t>- </a:t>
            </a:r>
            <a:r>
              <a:rPr lang="ko-KR" altLang="en-US" dirty="0"/>
              <a:t>익명함수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47A083-A964-485F-B77A-51762BC0A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66BB9A-A801-40FF-97A1-F47FF1173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6035"/>
            <a:ext cx="4200525" cy="3448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109BF9-3E4A-43D0-9CB6-BB665F3FB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329" y="2058885"/>
            <a:ext cx="42386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37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4FA67-8D9E-4709-8C40-58CF5890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함수 다루기 </a:t>
            </a:r>
            <a:r>
              <a:rPr lang="en-US" altLang="ko-KR" dirty="0"/>
              <a:t>- </a:t>
            </a:r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47A083-A964-485F-B77A-51762BC0A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4F6AA2-7D4A-4A1A-A84E-51868346A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56" y="2148681"/>
            <a:ext cx="4486275" cy="37052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FED0C4F-5D92-4188-A1BF-2C2FC26D0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016" y="2334418"/>
            <a:ext cx="39052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95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4FA67-8D9E-4709-8C40-58CF5890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함수 다루기 </a:t>
            </a:r>
            <a:r>
              <a:rPr lang="en-US" altLang="ko-KR" dirty="0"/>
              <a:t>– </a:t>
            </a:r>
            <a:r>
              <a:rPr lang="ko-KR" altLang="en-US" dirty="0"/>
              <a:t>지연호출</a:t>
            </a:r>
            <a:r>
              <a:rPr lang="en-US" altLang="ko-KR" dirty="0"/>
              <a:t>, </a:t>
            </a:r>
            <a:r>
              <a:rPr lang="ko-KR" altLang="en-US" dirty="0"/>
              <a:t>예외처리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47A083-A964-485F-B77A-51762BC0A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9AA691-ADCF-43F1-AF25-ACEAFBE52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514" y="1825625"/>
            <a:ext cx="38481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42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4FA67-8D9E-4709-8C40-58CF5890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함수 다루기 </a:t>
            </a:r>
            <a:r>
              <a:rPr lang="en-US" altLang="ko-KR" dirty="0"/>
              <a:t>– </a:t>
            </a:r>
            <a:r>
              <a:rPr lang="ko-KR" altLang="en-US" dirty="0"/>
              <a:t>지연호출</a:t>
            </a:r>
            <a:r>
              <a:rPr lang="en-US" altLang="ko-KR" dirty="0"/>
              <a:t>, </a:t>
            </a:r>
            <a:r>
              <a:rPr lang="ko-KR" altLang="en-US" dirty="0"/>
              <a:t>예외처리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47A083-A964-485F-B77A-51762BC0A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55783B-DB91-4BDB-83EA-7FA6D810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296" y="1577181"/>
            <a:ext cx="5572125" cy="48482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9D5616-44C6-4AB0-BCD3-FE3606E2A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62" y="1427677"/>
            <a:ext cx="4432338" cy="514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5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4FA67-8D9E-4709-8C40-58CF5890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47A083-A964-485F-B77A-51762BC0A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문자열 수정 불가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한글</a:t>
            </a:r>
            <a:r>
              <a:rPr lang="en-US" altLang="ko-KR" dirty="0"/>
              <a:t>, </a:t>
            </a:r>
            <a:r>
              <a:rPr lang="ko-KR" altLang="en-US" dirty="0"/>
              <a:t>한자</a:t>
            </a:r>
            <a:r>
              <a:rPr lang="en-US" altLang="ko-KR" dirty="0"/>
              <a:t>, </a:t>
            </a:r>
            <a:r>
              <a:rPr lang="ko-KR" altLang="en-US" dirty="0"/>
              <a:t>일본어 등 </a:t>
            </a:r>
            <a:r>
              <a:rPr lang="en-US" altLang="ko-KR" dirty="0"/>
              <a:t>UTF-8</a:t>
            </a:r>
            <a:r>
              <a:rPr lang="ko-KR" altLang="en-US" dirty="0"/>
              <a:t>은 다름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CF38AD-83E0-41E2-A743-8CCAF7F61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390" y="1644650"/>
            <a:ext cx="4095750" cy="48482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EF4EBA-34C7-441C-81D5-E84997AFD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871" y="3986316"/>
            <a:ext cx="3919233" cy="250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3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4FA67-8D9E-4709-8C40-58CF5890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47A083-A964-485F-B77A-51762BC0A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4A125C-313C-477D-873E-1C8A50F37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314825" cy="43910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D9E921C-998E-4C83-9483-B61145E64F4C}"/>
              </a:ext>
            </a:extLst>
          </p:cNvPr>
          <p:cNvSpPr/>
          <p:nvPr/>
        </p:nvSpPr>
        <p:spPr>
          <a:xfrm>
            <a:off x="5673754" y="31058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3"/>
              </a:rPr>
              <a:t>http://pyrasis.com/book/GoForTheReallyImpatient/Unit46/02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380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4FA67-8D9E-4709-8C40-58CF5890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함수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47A083-A964-485F-B77A-51762BC0A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67B7EC-E295-4EF0-9DC5-76C2CBCE2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06" y="1939131"/>
            <a:ext cx="3362325" cy="41243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24C5AF-92BF-4A56-98C0-E542F0132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493" y="1825625"/>
            <a:ext cx="36290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4FA67-8D9E-4709-8C40-58CF5890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함수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47A083-A964-485F-B77A-51762BC0A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A90215-2970-4482-BBC2-945A89942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9450"/>
            <a:ext cx="4333875" cy="43624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BFC91A-B2D8-47C9-8E0A-24D85842C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103" y="1787525"/>
            <a:ext cx="44100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0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4FA67-8D9E-4709-8C40-58CF5890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함수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47A083-A964-485F-B77A-51762BC0A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3B5DB3-6AA2-4DA2-9AF3-64EFF1B29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1558131"/>
            <a:ext cx="80486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4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4FA67-8D9E-4709-8C40-58CF5890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함수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47A083-A964-485F-B77A-51762BC0A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BCE0E3-DEFC-4658-BD7B-EB3D06A8F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359" y="1027906"/>
            <a:ext cx="571500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66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4FA67-8D9E-4709-8C40-58CF5890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함수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47A083-A964-485F-B77A-51762BC0A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288A80-F786-402C-A357-DA8302F3C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405" y="958850"/>
            <a:ext cx="525780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3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4FA67-8D9E-4709-8C40-58CF5890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함수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47A083-A964-485F-B77A-51762BC0A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F02B67-8442-4567-B29F-2A2172B73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80" y="1690688"/>
            <a:ext cx="4714875" cy="42576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3E85BE-DB11-4A0D-924F-F736B478C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570" y="365125"/>
            <a:ext cx="527685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6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83</Words>
  <Application>Microsoft Office PowerPoint</Application>
  <PresentationFormat>와이드스크린</PresentationFormat>
  <Paragraphs>22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핵심! Go 프로그래밍</vt:lpstr>
      <vt:lpstr>Go 문자열 다루기</vt:lpstr>
      <vt:lpstr>Go 문자열 다루기</vt:lpstr>
      <vt:lpstr>Go 함수 다루기</vt:lpstr>
      <vt:lpstr>Go 함수 다루기</vt:lpstr>
      <vt:lpstr>Go 함수 다루기</vt:lpstr>
      <vt:lpstr>Go 함수 다루기</vt:lpstr>
      <vt:lpstr>Go 함수 다루기</vt:lpstr>
      <vt:lpstr>Go 함수 다루기</vt:lpstr>
      <vt:lpstr>Go 함수 다루기 - 익명함수</vt:lpstr>
      <vt:lpstr>Go 함수 다루기 - 익명함수</vt:lpstr>
      <vt:lpstr>Go 함수 다루기 - 클로저</vt:lpstr>
      <vt:lpstr>Go 함수 다루기 – 지연호출, 예외처리</vt:lpstr>
      <vt:lpstr>Go 함수 다루기 – 지연호출, 예외처리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핵심! Go 프로그래밍</dc:title>
  <dc:creator>Noh TaeHoon</dc:creator>
  <cp:lastModifiedBy>Noh TaeHoon</cp:lastModifiedBy>
  <cp:revision>21</cp:revision>
  <dcterms:created xsi:type="dcterms:W3CDTF">2019-09-23T10:55:49Z</dcterms:created>
  <dcterms:modified xsi:type="dcterms:W3CDTF">2019-09-23T23:15:44Z</dcterms:modified>
</cp:coreProperties>
</file>