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딜러 구조체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셔플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 분배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플레이어 구조체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9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 구조체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플레이어가 일정 금액을 가지고 게임을 시작</a:t>
            </a:r>
            <a:r>
              <a:rPr lang="en-US" altLang="ko-KR" dirty="0" smtClean="0"/>
              <a:t>(2~5)</a:t>
            </a:r>
          </a:p>
          <a:p>
            <a:pPr lvl="1"/>
            <a:r>
              <a:rPr lang="ko-KR" altLang="en-US" dirty="0" smtClean="0"/>
              <a:t>게임에서 지면 일정 금액 차감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이기면 일정 금액 증가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default =10, win +1, lose -1</a:t>
            </a:r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라운드의 게임을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최후에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남을 때 까지 </a:t>
            </a:r>
            <a:r>
              <a:rPr lang="en-US" altLang="ko-KR" dirty="0" smtClean="0"/>
              <a:t>or 100</a:t>
            </a:r>
            <a:r>
              <a:rPr lang="ko-KR" altLang="en-US" dirty="0" smtClean="0"/>
              <a:t>번 실행 후 가장 높은 금액을 가지고 있는 플레이어가 승리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플레이어의 승률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탈락한 라운드 기록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4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85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핵심! Go 프로그래밍</vt:lpstr>
      <vt:lpstr>실습</vt:lpstr>
      <vt:lpstr>추가사항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student</cp:lastModifiedBy>
  <cp:revision>14</cp:revision>
  <dcterms:created xsi:type="dcterms:W3CDTF">2019-09-23T10:55:49Z</dcterms:created>
  <dcterms:modified xsi:type="dcterms:W3CDTF">2019-09-24T08:32:38Z</dcterms:modified>
</cp:coreProperties>
</file>