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6" r:id="rId12"/>
    <p:sldId id="270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3F4-7CB7-4D8F-BDC0-D26CE68C8FEE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1B19-64F3-4E43-A34F-D4F47880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4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3F4-7CB7-4D8F-BDC0-D26CE68C8FEE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1B19-64F3-4E43-A34F-D4F47880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3F4-7CB7-4D8F-BDC0-D26CE68C8FEE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1B19-64F3-4E43-A34F-D4F47880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3F4-7CB7-4D8F-BDC0-D26CE68C8FEE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1B19-64F3-4E43-A34F-D4F47880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1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3F4-7CB7-4D8F-BDC0-D26CE68C8FEE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1B19-64F3-4E43-A34F-D4F47880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2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3F4-7CB7-4D8F-BDC0-D26CE68C8FEE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1B19-64F3-4E43-A34F-D4F47880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57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3F4-7CB7-4D8F-BDC0-D26CE68C8FEE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1B19-64F3-4E43-A34F-D4F47880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98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3F4-7CB7-4D8F-BDC0-D26CE68C8FEE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1B19-64F3-4E43-A34F-D4F47880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74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3F4-7CB7-4D8F-BDC0-D26CE68C8FEE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1B19-64F3-4E43-A34F-D4F47880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69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3F4-7CB7-4D8F-BDC0-D26CE68C8FEE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1B19-64F3-4E43-A34F-D4F47880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95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D3F4-7CB7-4D8F-BDC0-D26CE68C8FEE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21B19-64F3-4E43-A34F-D4F47880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76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3D3F4-7CB7-4D8F-BDC0-D26CE68C8FEE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21B19-64F3-4E43-A34F-D4F47880AF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27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970" y="0"/>
            <a:ext cx="3703641" cy="662235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03130" y="824856"/>
            <a:ext cx="747841" cy="357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340" y="3131090"/>
            <a:ext cx="275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알림 설정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복용 기록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가족 및 관리자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24313" y="3408089"/>
            <a:ext cx="318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복용 알림 설정</a:t>
            </a:r>
            <a:endParaRPr lang="en-US" altLang="ko-KR" sz="1200" dirty="0" smtClean="0"/>
          </a:p>
          <a:p>
            <a:r>
              <a:rPr lang="ko-KR" altLang="en-US" sz="1200" dirty="0" smtClean="0"/>
              <a:t>과거 복용 기록에 대한 내역 조회</a:t>
            </a:r>
            <a:endParaRPr lang="en-US" altLang="ko-KR" sz="1200" dirty="0" smtClean="0"/>
          </a:p>
          <a:p>
            <a:r>
              <a:rPr lang="ko-KR" altLang="en-US" sz="1200" dirty="0" smtClean="0"/>
              <a:t>회원과 관계를 맺은 보호자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피보호자 조회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48" y="1126355"/>
            <a:ext cx="3281279" cy="1550302"/>
          </a:xfrm>
          <a:prstGeom prst="rect">
            <a:avLst/>
          </a:prstGeom>
        </p:spPr>
      </p:pic>
      <p:cxnSp>
        <p:nvCxnSpPr>
          <p:cNvPr id="10" name="꺾인 연결선 9"/>
          <p:cNvCxnSpPr>
            <a:stCxn id="5" idx="1"/>
            <a:endCxn id="8" idx="3"/>
          </p:cNvCxnSpPr>
          <p:nvPr/>
        </p:nvCxnSpPr>
        <p:spPr>
          <a:xfrm rot="10800000" flipV="1">
            <a:off x="3658628" y="1003382"/>
            <a:ext cx="644503" cy="89812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896" y="357051"/>
            <a:ext cx="2184922" cy="33997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4330605" y="1262268"/>
            <a:ext cx="1029212" cy="357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endCxn id="16" idx="1"/>
          </p:cNvCxnSpPr>
          <p:nvPr/>
        </p:nvCxnSpPr>
        <p:spPr>
          <a:xfrm>
            <a:off x="5387291" y="1440793"/>
            <a:ext cx="3125605" cy="61614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423667" y="3032479"/>
            <a:ext cx="1266002" cy="357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23" idx="1"/>
          </p:cNvCxnSpPr>
          <p:nvPr/>
        </p:nvCxnSpPr>
        <p:spPr>
          <a:xfrm rot="10800000">
            <a:off x="3658627" y="2142309"/>
            <a:ext cx="2765040" cy="1068696"/>
          </a:xfrm>
          <a:prstGeom prst="bentConnector3">
            <a:avLst>
              <a:gd name="adj1" fmla="val 881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612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961" y="-11432"/>
            <a:ext cx="3665538" cy="6591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5383" y="1907859"/>
            <a:ext cx="4655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달력을 통해 과거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현재에 등록되어 있는 복약 내역 관리</a:t>
            </a:r>
            <a:endParaRPr lang="en-US" altLang="ko-KR" sz="12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8072846" y="6000206"/>
            <a:ext cx="536426" cy="5050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7" idx="0"/>
            <a:endCxn id="4" idx="3"/>
          </p:cNvCxnSpPr>
          <p:nvPr/>
        </p:nvCxnSpPr>
        <p:spPr>
          <a:xfrm rot="16200000" flipV="1">
            <a:off x="6651506" y="4310653"/>
            <a:ext cx="1619056" cy="17600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740" y="2256996"/>
            <a:ext cx="2361269" cy="424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14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961" y="-11432"/>
            <a:ext cx="3665538" cy="6591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1335" y="4562104"/>
            <a:ext cx="301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카메라 또는 이미지를 통해 약 봉투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처방전으로 등록된 약물 리스트를 자동으로 저장 및 관리</a:t>
            </a:r>
            <a:r>
              <a:rPr lang="en-US" altLang="ko-KR" sz="1200" dirty="0" smtClean="0"/>
              <a:t>(OCR</a:t>
            </a:r>
            <a:r>
              <a:rPr lang="ko-KR" altLang="en-US" sz="1200" dirty="0" smtClean="0"/>
              <a:t>을 통한 자동화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적용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8658683" y="5877811"/>
            <a:ext cx="782093" cy="702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7" idx="0"/>
          </p:cNvCxnSpPr>
          <p:nvPr/>
        </p:nvCxnSpPr>
        <p:spPr>
          <a:xfrm rot="16200000" flipV="1">
            <a:off x="7011401" y="3839482"/>
            <a:ext cx="1985080" cy="209157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384" y="1565085"/>
            <a:ext cx="2265768" cy="408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6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75030" y="2508343"/>
            <a:ext cx="5354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사진 촬영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사진 업로드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직접 추가를 통해 복약 내역 등록 가능</a:t>
            </a:r>
            <a:endParaRPr lang="en-US" altLang="ko-KR" sz="1200" dirty="0" smtClean="0"/>
          </a:p>
          <a:p>
            <a:r>
              <a:rPr lang="ko-KR" altLang="en-US" sz="1200" dirty="0" smtClean="0"/>
              <a:t>검색을 통한 약물을 추가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삭제</a:t>
            </a:r>
            <a:endParaRPr lang="en-US" altLang="ko-KR" sz="1200" dirty="0" smtClean="0"/>
          </a:p>
          <a:p>
            <a:r>
              <a:rPr lang="ko-KR" altLang="en-US" sz="1200" dirty="0" smtClean="0"/>
              <a:t>추가 정보를 통해 상세 내용 등록</a:t>
            </a:r>
            <a:endParaRPr lang="en-US" altLang="ko-KR" sz="1200" dirty="0" smtClean="0"/>
          </a:p>
          <a:p>
            <a:r>
              <a:rPr lang="ko-KR" altLang="en-US" sz="1200" dirty="0" smtClean="0"/>
              <a:t>개별 약에 대한 복용 시간 설정</a:t>
            </a:r>
            <a:endParaRPr lang="ko-KR" altLang="en-US" sz="1200" dirty="0"/>
          </a:p>
        </p:txBody>
      </p:sp>
      <p:cxnSp>
        <p:nvCxnSpPr>
          <p:cNvPr id="19" name="꺾인 연결선 18"/>
          <p:cNvCxnSpPr>
            <a:stCxn id="7" idx="3"/>
            <a:endCxn id="2" idx="1"/>
          </p:cNvCxnSpPr>
          <p:nvPr/>
        </p:nvCxnSpPr>
        <p:spPr>
          <a:xfrm flipV="1">
            <a:off x="2534197" y="1211862"/>
            <a:ext cx="464287" cy="98609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29" y="156400"/>
            <a:ext cx="2265768" cy="408310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484" y="156400"/>
            <a:ext cx="2387085" cy="21109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470" y="156400"/>
            <a:ext cx="2161567" cy="1811043"/>
          </a:xfrm>
          <a:prstGeom prst="rect">
            <a:avLst/>
          </a:prstGeom>
        </p:spPr>
      </p:pic>
      <p:cxnSp>
        <p:nvCxnSpPr>
          <p:cNvPr id="11" name="꺾인 연결선 10"/>
          <p:cNvCxnSpPr>
            <a:stCxn id="2" idx="3"/>
            <a:endCxn id="4" idx="1"/>
          </p:cNvCxnSpPr>
          <p:nvPr/>
        </p:nvCxnSpPr>
        <p:spPr>
          <a:xfrm flipV="1">
            <a:off x="5385569" y="1061922"/>
            <a:ext cx="629901" cy="1499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8561" y="199419"/>
            <a:ext cx="2792879" cy="1861920"/>
          </a:xfrm>
          <a:prstGeom prst="rect">
            <a:avLst/>
          </a:prstGeom>
        </p:spPr>
      </p:pic>
      <p:cxnSp>
        <p:nvCxnSpPr>
          <p:cNvPr id="16" name="꺾인 연결선 15"/>
          <p:cNvCxnSpPr>
            <a:stCxn id="4" idx="3"/>
            <a:endCxn id="13" idx="1"/>
          </p:cNvCxnSpPr>
          <p:nvPr/>
        </p:nvCxnSpPr>
        <p:spPr>
          <a:xfrm>
            <a:off x="8177037" y="1061922"/>
            <a:ext cx="551524" cy="6845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632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708" y="1981460"/>
            <a:ext cx="2192858" cy="39664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961" y="-11432"/>
            <a:ext cx="3665538" cy="6591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06243" y="4025817"/>
            <a:ext cx="301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회원과 관계를 맺은 회원이 채팅 가능</a:t>
            </a:r>
            <a:endParaRPr lang="en-US" altLang="ko-KR" sz="1200" dirty="0" smtClean="0"/>
          </a:p>
          <a:p>
            <a:r>
              <a:rPr lang="ko-KR" altLang="en-US" sz="1200" dirty="0" smtClean="0"/>
              <a:t>관계를 맺음과 동시에 </a:t>
            </a:r>
            <a:r>
              <a:rPr lang="ko-KR" altLang="en-US" sz="1200" dirty="0" err="1" smtClean="0"/>
              <a:t>채팅방</a:t>
            </a:r>
            <a:r>
              <a:rPr lang="ko-KR" altLang="en-US" sz="1200" dirty="0" smtClean="0"/>
              <a:t> 자동 생성</a:t>
            </a:r>
            <a:endParaRPr lang="en-US" altLang="ko-KR" sz="1200" dirty="0" smtClean="0"/>
          </a:p>
          <a:p>
            <a:r>
              <a:rPr lang="ko-KR" altLang="en-US" sz="1200" dirty="0" smtClean="0"/>
              <a:t>관계 삭제와 동시에 </a:t>
            </a:r>
            <a:r>
              <a:rPr lang="ko-KR" altLang="en-US" sz="1200" dirty="0" err="1" smtClean="0"/>
              <a:t>채팅방</a:t>
            </a:r>
            <a:r>
              <a:rPr lang="ko-KR" altLang="en-US" sz="1200" dirty="0" smtClean="0"/>
              <a:t> 자동 삭제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9483635" y="5947954"/>
            <a:ext cx="609600" cy="632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7" idx="0"/>
          </p:cNvCxnSpPr>
          <p:nvPr/>
        </p:nvCxnSpPr>
        <p:spPr>
          <a:xfrm rot="16200000" flipV="1">
            <a:off x="7580813" y="3740331"/>
            <a:ext cx="1733005" cy="268224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710706" y="2573383"/>
            <a:ext cx="2192859" cy="822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12" idx="1"/>
          </p:cNvCxnSpPr>
          <p:nvPr/>
        </p:nvCxnSpPr>
        <p:spPr>
          <a:xfrm rot="10800000">
            <a:off x="3936274" y="2368731"/>
            <a:ext cx="774432" cy="6161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079863" y="2220686"/>
            <a:ext cx="2856409" cy="47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회원이 관리하는 피보호자의 당일 복약 여부를 보여주는 리스트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24095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961" y="-11432"/>
            <a:ext cx="3665538" cy="6591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1335" y="4562104"/>
            <a:ext cx="301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카메라 또는 이미지를 통해 약 봉투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처방전으로 등록된 약물 리스트를 자동으로 저장 및 관리</a:t>
            </a:r>
            <a:r>
              <a:rPr lang="en-US" altLang="ko-KR" sz="1200" dirty="0" smtClean="0"/>
              <a:t>(OCR</a:t>
            </a:r>
            <a:r>
              <a:rPr lang="ko-KR" altLang="en-US" sz="1200" dirty="0" smtClean="0"/>
              <a:t>을 통한 자동화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적용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8658683" y="5877811"/>
            <a:ext cx="782093" cy="702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7" idx="0"/>
          </p:cNvCxnSpPr>
          <p:nvPr/>
        </p:nvCxnSpPr>
        <p:spPr>
          <a:xfrm rot="16200000" flipV="1">
            <a:off x="7011401" y="3839482"/>
            <a:ext cx="1985080" cy="209157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384" y="1565085"/>
            <a:ext cx="2265768" cy="408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5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961" y="-11432"/>
            <a:ext cx="3665538" cy="6591871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0947" y="0"/>
            <a:ext cx="3657917" cy="65690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0294" y="991994"/>
            <a:ext cx="275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회원이 관리하는 피보호자 리스트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8535124" y="43068"/>
            <a:ext cx="1029212" cy="357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/>
          <p:nvPr/>
        </p:nvCxnSpPr>
        <p:spPr>
          <a:xfrm rot="10800000" flipV="1">
            <a:off x="5947955" y="221117"/>
            <a:ext cx="2588123" cy="3267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78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801" y="539147"/>
            <a:ext cx="3937244" cy="452404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016" y="0"/>
            <a:ext cx="3657917" cy="65690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8957" y="154075"/>
            <a:ext cx="2751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피보호자의 복용 내역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8536078" y="929359"/>
            <a:ext cx="1029212" cy="357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7" idx="1"/>
          </p:cNvCxnSpPr>
          <p:nvPr/>
        </p:nvCxnSpPr>
        <p:spPr>
          <a:xfrm rot="10800000">
            <a:off x="4302034" y="862149"/>
            <a:ext cx="4234044" cy="24573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23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961" y="-11432"/>
            <a:ext cx="3665538" cy="6591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131" y="831954"/>
            <a:ext cx="27519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알림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리스트</a:t>
            </a:r>
            <a:endParaRPr lang="en-US" altLang="ko-KR" sz="1200" dirty="0" smtClean="0"/>
          </a:p>
          <a:p>
            <a:r>
              <a:rPr lang="ko-KR" altLang="en-US" sz="1200" dirty="0" smtClean="0"/>
              <a:t>읽기 및 삭제 가능</a:t>
            </a:r>
            <a:endParaRPr lang="en-US" altLang="ko-KR" sz="1200" dirty="0" smtClean="0"/>
          </a:p>
          <a:p>
            <a:r>
              <a:rPr lang="ko-KR" altLang="en-US" sz="1200" dirty="0" smtClean="0"/>
              <a:t>요청에 대한 동의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거절 처리 가능</a:t>
            </a:r>
            <a:endParaRPr lang="en-US" altLang="ko-KR" sz="1200" dirty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관계 등록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삭제 요청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10389326" y="42590"/>
            <a:ext cx="418011" cy="357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7" idx="1"/>
          </p:cNvCxnSpPr>
          <p:nvPr/>
        </p:nvCxnSpPr>
        <p:spPr>
          <a:xfrm rot="10800000" flipV="1">
            <a:off x="6316088" y="221115"/>
            <a:ext cx="4073239" cy="1503181"/>
          </a:xfrm>
          <a:prstGeom prst="bentConnector3">
            <a:avLst>
              <a:gd name="adj1" fmla="val 839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534" y="384486"/>
            <a:ext cx="2714553" cy="488960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" y="2589870"/>
            <a:ext cx="2312292" cy="1784686"/>
          </a:xfrm>
          <a:prstGeom prst="rect">
            <a:avLst/>
          </a:prstGeom>
        </p:spPr>
      </p:pic>
      <p:cxnSp>
        <p:nvCxnSpPr>
          <p:cNvPr id="15" name="꺾인 연결선 14"/>
          <p:cNvCxnSpPr>
            <a:endCxn id="12" idx="3"/>
          </p:cNvCxnSpPr>
          <p:nvPr/>
        </p:nvCxnSpPr>
        <p:spPr>
          <a:xfrm rot="5400000">
            <a:off x="2119500" y="2493351"/>
            <a:ext cx="1757916" cy="21980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108362" y="1724297"/>
            <a:ext cx="5753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2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961" y="-11432"/>
            <a:ext cx="3665538" cy="6591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92862" y="108632"/>
            <a:ext cx="3719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관계 추가</a:t>
            </a:r>
            <a:endParaRPr lang="en-US" altLang="ko-KR" sz="1200" dirty="0" smtClean="0"/>
          </a:p>
          <a:p>
            <a:r>
              <a:rPr lang="ko-KR" altLang="en-US" sz="1200" dirty="0" smtClean="0"/>
              <a:t>비회원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기존 회원에 서브 회원을 추가하는 방식</a:t>
            </a:r>
            <a:r>
              <a:rPr lang="en-US" altLang="ko-KR" sz="1200" dirty="0" smtClean="0"/>
              <a:t>)</a:t>
            </a:r>
          </a:p>
          <a:p>
            <a:r>
              <a:rPr lang="ko-KR" altLang="en-US" sz="1200" dirty="0" smtClean="0"/>
              <a:t>회원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다른 회원과 관계 등록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7376884" y="625868"/>
            <a:ext cx="1029212" cy="357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7" idx="1"/>
            <a:endCxn id="7" idx="0"/>
          </p:cNvCxnSpPr>
          <p:nvPr/>
        </p:nvCxnSpPr>
        <p:spPr>
          <a:xfrm rot="10800000" flipV="1">
            <a:off x="5520926" y="804394"/>
            <a:ext cx="1855958" cy="82183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610" y="1626232"/>
            <a:ext cx="2736632" cy="36979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82" y="1675660"/>
            <a:ext cx="3128482" cy="3599047"/>
          </a:xfrm>
          <a:prstGeom prst="rect">
            <a:avLst/>
          </a:prstGeom>
        </p:spPr>
      </p:pic>
      <p:cxnSp>
        <p:nvCxnSpPr>
          <p:cNvPr id="12" name="꺾인 연결선 11"/>
          <p:cNvCxnSpPr>
            <a:endCxn id="8" idx="0"/>
          </p:cNvCxnSpPr>
          <p:nvPr/>
        </p:nvCxnSpPr>
        <p:spPr>
          <a:xfrm rot="10800000" flipV="1">
            <a:off x="2186824" y="804392"/>
            <a:ext cx="5190061" cy="87126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08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961" y="-11432"/>
            <a:ext cx="3665538" cy="6591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64558" y="414142"/>
            <a:ext cx="48902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약물 데이터베이스에서 </a:t>
            </a:r>
            <a:r>
              <a:rPr lang="en-US" altLang="ko-KR" sz="1200" dirty="0" err="1" smtClean="0"/>
              <a:t>elasticsearch</a:t>
            </a:r>
            <a:r>
              <a:rPr lang="ko-KR" altLang="en-US" sz="1200" dirty="0" smtClean="0"/>
              <a:t>를 통해 약물 검색 기능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8535124" y="601879"/>
            <a:ext cx="1029212" cy="357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7" idx="1"/>
            <a:endCxn id="5" idx="0"/>
          </p:cNvCxnSpPr>
          <p:nvPr/>
        </p:nvCxnSpPr>
        <p:spPr>
          <a:xfrm rot="10800000" flipV="1">
            <a:off x="4868092" y="780405"/>
            <a:ext cx="3667032" cy="38174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806" y="1162149"/>
            <a:ext cx="3604572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2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961" y="-11432"/>
            <a:ext cx="3665538" cy="65918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30243" y="540346"/>
            <a:ext cx="364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회원의 약 복용 시간에 대한 알림을 설정하는 기능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아침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점심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저녁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잠자기 전으로 구성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9710781" y="644960"/>
            <a:ext cx="1029212" cy="357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7" idx="2"/>
            <a:endCxn id="4" idx="0"/>
          </p:cNvCxnSpPr>
          <p:nvPr/>
        </p:nvCxnSpPr>
        <p:spPr>
          <a:xfrm rot="5400000">
            <a:off x="7655781" y="-1283197"/>
            <a:ext cx="284399" cy="48548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557" y="1286410"/>
            <a:ext cx="2648029" cy="336177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12571" y="5012198"/>
            <a:ext cx="483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설정한 시간에 따라 아침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점심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저녁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잠자기 전 약 복용 알림 전송</a:t>
            </a:r>
            <a:endParaRPr lang="en-US" altLang="ko-KR" sz="1200" dirty="0" smtClean="0"/>
          </a:p>
          <a:p>
            <a:r>
              <a:rPr lang="ko-KR" altLang="en-US" sz="1200" dirty="0" smtClean="0"/>
              <a:t>설정한 시간의 </a:t>
            </a:r>
            <a:r>
              <a:rPr lang="en-US" altLang="ko-KR" sz="1200" dirty="0" smtClean="0"/>
              <a:t>5</a:t>
            </a:r>
            <a:r>
              <a:rPr lang="ko-KR" altLang="en-US" sz="1200" dirty="0" smtClean="0"/>
              <a:t>분 후에 보호자에게 복용 여부 알림 전송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18268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75" y="0"/>
            <a:ext cx="3635055" cy="65613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4923" y="173389"/>
            <a:ext cx="325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복약 시간에 해당하는 약물을 보여주고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모두 </a:t>
            </a:r>
            <a:r>
              <a:rPr lang="ko-KR" altLang="en-US" sz="1200" dirty="0" err="1" smtClean="0"/>
              <a:t>복약한</a:t>
            </a:r>
            <a:r>
              <a:rPr lang="ko-KR" altLang="en-US" sz="1200" dirty="0" smtClean="0"/>
              <a:t> 경우 한 번 클릭으로 복약 처리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7385593" y="1286410"/>
            <a:ext cx="3395618" cy="16570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7" idx="1"/>
            <a:endCxn id="6" idx="3"/>
          </p:cNvCxnSpPr>
          <p:nvPr/>
        </p:nvCxnSpPr>
        <p:spPr>
          <a:xfrm rot="10800000">
            <a:off x="5860869" y="404222"/>
            <a:ext cx="1524725" cy="17107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385593" y="2997142"/>
            <a:ext cx="3395618" cy="16570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꺾인 연결선 11"/>
          <p:cNvCxnSpPr>
            <a:stCxn id="11" idx="1"/>
            <a:endCxn id="15" idx="3"/>
          </p:cNvCxnSpPr>
          <p:nvPr/>
        </p:nvCxnSpPr>
        <p:spPr>
          <a:xfrm rot="10800000">
            <a:off x="5801011" y="2114954"/>
            <a:ext cx="1584583" cy="17107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45065" y="1884120"/>
            <a:ext cx="325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등록된 처방전 또는 약 봉투의 복용 기간에 해당하는 경우의 리스트</a:t>
            </a:r>
            <a:endParaRPr lang="ko-KR" altLang="en-US" sz="12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968" y="4011793"/>
            <a:ext cx="1937188" cy="241631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9654176" y="4097798"/>
            <a:ext cx="639356" cy="264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10" idx="1"/>
            <a:endCxn id="2" idx="3"/>
          </p:cNvCxnSpPr>
          <p:nvPr/>
        </p:nvCxnSpPr>
        <p:spPr>
          <a:xfrm rot="10800000" flipV="1">
            <a:off x="7146156" y="4229907"/>
            <a:ext cx="2508020" cy="9900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10739" y="5030030"/>
            <a:ext cx="3255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등록된 복약 정보를 수정</a:t>
            </a:r>
            <a:endParaRPr lang="en-US" altLang="ko-KR" sz="1200" dirty="0" smtClean="0"/>
          </a:p>
          <a:p>
            <a:r>
              <a:rPr lang="ko-KR" altLang="en-US" sz="1200" dirty="0" smtClean="0"/>
              <a:t>사전에 등록한 복용 시간 변경 가능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5654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98599" y="1819308"/>
            <a:ext cx="307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해당 월에 등록된 복약 내역 달력</a:t>
            </a:r>
            <a:endParaRPr lang="en-US" altLang="ko-KR" sz="1200" dirty="0" smtClean="0"/>
          </a:p>
          <a:p>
            <a:r>
              <a:rPr lang="ko-KR" altLang="en-US" sz="1200" dirty="0" smtClean="0"/>
              <a:t>복약 내역 클릭 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상세 약물 리스트 표시</a:t>
            </a:r>
            <a:endParaRPr lang="ko-KR" altLang="en-US" sz="1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319" y="0"/>
            <a:ext cx="3642676" cy="65613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208" y="2638697"/>
            <a:ext cx="2484693" cy="3209395"/>
          </a:xfrm>
          <a:prstGeom prst="rect">
            <a:avLst/>
          </a:prstGeom>
        </p:spPr>
      </p:pic>
      <p:cxnSp>
        <p:nvCxnSpPr>
          <p:cNvPr id="8" name="꺾인 연결선 7"/>
          <p:cNvCxnSpPr>
            <a:endCxn id="5" idx="3"/>
          </p:cNvCxnSpPr>
          <p:nvPr/>
        </p:nvCxnSpPr>
        <p:spPr>
          <a:xfrm rot="10800000">
            <a:off x="4816901" y="4243396"/>
            <a:ext cx="2785682" cy="57244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35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282</Words>
  <Application>Microsoft Office PowerPoint</Application>
  <PresentationFormat>와이드스크린</PresentationFormat>
  <Paragraphs>34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6</cp:revision>
  <dcterms:created xsi:type="dcterms:W3CDTF">2025-02-20T18:00:31Z</dcterms:created>
  <dcterms:modified xsi:type="dcterms:W3CDTF">2025-02-20T18:49:12Z</dcterms:modified>
</cp:coreProperties>
</file>