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7" autoAdjust="0"/>
  </p:normalViewPr>
  <p:slideViewPr>
    <p:cSldViewPr snapToGrid="0">
      <p:cViewPr varScale="1">
        <p:scale>
          <a:sx n="81" d="100"/>
          <a:sy n="81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59E7-0489-4362-8754-7A2C41D56EE5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575FE-5439-42D2-8755-09B2F9E8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4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575FE-5439-42D2-8755-09B2F9E899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32570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6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8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2953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8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9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6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157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40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FEAF1D-DB6D-4921-A25B-3A1B266EEA6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8416E3-6859-49EA-BA6D-10725C68DE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231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6913" y="1389414"/>
            <a:ext cx="9310255" cy="2660072"/>
          </a:xfrm>
        </p:spPr>
        <p:txBody>
          <a:bodyPr numCol="1"/>
          <a:lstStyle/>
          <a:p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데이터 베이스  </a:t>
            </a:r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ko-KR" altLang="en-US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파이널과제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46473" y="5189516"/>
            <a:ext cx="2813896" cy="44676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김태환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윤율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55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2518" y="106878"/>
            <a:ext cx="11479481" cy="137902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Contents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6895" y="2811913"/>
            <a:ext cx="50945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50000"/>
            </a:pPr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01. Project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주제 </a:t>
            </a:r>
            <a:endParaRPr lang="en-US" altLang="ko-KR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buSzPct val="100000"/>
              <a:buFont typeface="+mj-lt"/>
              <a:buAutoNum type="romanUcPeriod"/>
            </a:pP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요구사항 정의 하기 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서비스 정의하기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pPr marL="514350" indent="-514350">
              <a:buSzPct val="100000"/>
              <a:buFont typeface="+mj-lt"/>
              <a:buAutoNum type="romanUcPeriod"/>
            </a:pP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EDR &gt;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유추</a:t>
            </a:r>
            <a:endParaRPr lang="en-US" altLang="ko-KR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buSzPct val="100000"/>
              <a:buFont typeface="+mj-lt"/>
              <a:buAutoNum type="romanUcPeriod"/>
            </a:pP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명세서 및 테이블 쿼리 만들기</a:t>
            </a:r>
            <a:endParaRPr lang="en-US" altLang="ko-KR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895" y="4005121"/>
            <a:ext cx="5403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50000"/>
            </a:pPr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02. Database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구축하기</a:t>
            </a:r>
            <a:endParaRPr lang="en-US" altLang="ko-KR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buSzPct val="100000"/>
              <a:buFont typeface="+mj-lt"/>
              <a:buAutoNum type="romanUcPeriod"/>
            </a:pP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번의 테이블 명세서를 기반으로 테이블 만들기</a:t>
            </a:r>
            <a:endParaRPr lang="en-US" altLang="ko-KR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buSzPct val="100000"/>
              <a:buFont typeface="+mj-lt"/>
              <a:buAutoNum type="romanUcPeriod"/>
            </a:pP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샘플 데이터 입력하기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최소 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pPr marL="514350" indent="-514350">
              <a:buSzPct val="100000"/>
              <a:buFont typeface="+mj-lt"/>
              <a:buAutoNum type="romanUcPeriod"/>
            </a:pP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 키 관리하기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외래키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관리하기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기본키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관리하기</a:t>
            </a:r>
            <a:endParaRPr lang="en-US" altLang="ko-KR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895" y="5395766"/>
            <a:ext cx="5403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50000"/>
            </a:pPr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03. 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정의한 서비스 </a:t>
            </a:r>
            <a:r>
              <a:rPr lang="ko-KR" altLang="en-US" sz="2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정의하기</a:t>
            </a:r>
            <a:endParaRPr lang="en-US" altLang="ko-KR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buSzPct val="100000"/>
              <a:buFont typeface="+mj-lt"/>
              <a:buAutoNum type="romanUcPeriod"/>
            </a:pP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Select, Group by, Order by,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수식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서브쿼리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조인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view, </a:t>
            </a:r>
            <a:r>
              <a:rPr lang="ko-KR" altLang="en-US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직접함수만들어보기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트리거연구해 봐서 적용하기 등</a:t>
            </a:r>
            <a:endParaRPr lang="en-US" altLang="ko-KR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1412" y="2811913"/>
            <a:ext cx="617516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50000"/>
            </a:pPr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04. 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문서작업 및 </a:t>
            </a:r>
            <a:r>
              <a:rPr lang="en-US" altLang="ko-KR" sz="2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정리</a:t>
            </a:r>
            <a:endParaRPr lang="en-US" altLang="ko-KR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buSzPct val="100000"/>
              <a:buFont typeface="+mj-lt"/>
              <a:buAutoNum type="romanUcPeriod"/>
            </a:pPr>
            <a:r>
              <a:rPr lang="en-US" altLang="ko-KR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정리하는 공간이 될 수도 있지만 본인의 연구의 공간이 될 수도 있음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 marL="514350" indent="-514350">
              <a:buSzPct val="100000"/>
              <a:buFont typeface="+mj-lt"/>
              <a:buAutoNum type="romanUcPeriod"/>
            </a:pP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문서에는 프로젝트에 대한 고찰이 포함되는 것이 좋음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 marL="514350" indent="-514350">
              <a:buSzPct val="100000"/>
              <a:buFont typeface="+mj-lt"/>
              <a:buAutoNum type="romanUcPeriod"/>
            </a:pP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단어 선택과 문장 표현을 잘 하는 것이 좋음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7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61953" y="2814452"/>
            <a:ext cx="8704613" cy="404354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1. Project</a:t>
            </a:r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주제 </a:t>
            </a:r>
            <a:endParaRPr lang="en-US" altLang="ko-K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7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4394" y="0"/>
            <a:ext cx="90133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요구사항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정의하기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서비스 정의하기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3148" y="1128156"/>
            <a:ext cx="1100842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농수산물 판매가 줄어 판매 활로를 더 만들고 싶다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고객의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정보를 확보하여 개인 거래 </a:t>
            </a:r>
            <a:r>
              <a:rPr lang="ko-KR" alt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할수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있게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진행한다</a:t>
            </a:r>
            <a:endParaRPr lang="en-US" altLang="ko-KR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고객의 정보는 아이디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비밀번호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주소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연락처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닉네임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이메일을 입력 받는다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수산물을 거래 할 수 있게 게시판을 생성한다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4.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댓글로 </a:t>
            </a:r>
            <a:r>
              <a:rPr lang="ko-KR" altLang="en-US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개인거래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할 수 있도록 만든다</a:t>
            </a:r>
            <a:endParaRPr lang="en-US" altLang="ko-KR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5.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판매처와 구매처를 확보하여 더 많은 농수산물을 거래 할 수 있게 만든다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442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967" y="9789"/>
            <a:ext cx="5373585" cy="594304"/>
          </a:xfrm>
        </p:spPr>
        <p:txBody>
          <a:bodyPr>
            <a:no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ERD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유추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ko-KR" altLang="en-US" sz="4000" dirty="0"/>
          </a:p>
        </p:txBody>
      </p:sp>
      <p:sp>
        <p:nvSpPr>
          <p:cNvPr id="3" name="다이아몬드 2"/>
          <p:cNvSpPr>
            <a:spLocks noChangeAspect="1"/>
          </p:cNvSpPr>
          <p:nvPr/>
        </p:nvSpPr>
        <p:spPr>
          <a:xfrm>
            <a:off x="5806978" y="2879143"/>
            <a:ext cx="1383574" cy="13713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sz="19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개인거래</a:t>
            </a:r>
            <a:endParaRPr lang="en-US" altLang="ko-KR" sz="1900" dirty="0" smtClean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3360717" y="3318343"/>
            <a:ext cx="1460303" cy="49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판매자 게시판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연결선 7"/>
          <p:cNvCxnSpPr>
            <a:cxnSpLocks noChangeAspect="1"/>
            <a:stCxn id="5" idx="3"/>
            <a:endCxn id="3" idx="1"/>
          </p:cNvCxnSpPr>
          <p:nvPr/>
        </p:nvCxnSpPr>
        <p:spPr>
          <a:xfrm>
            <a:off x="4821020" y="3564803"/>
            <a:ext cx="98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 noChangeAspect="1"/>
            <a:stCxn id="35" idx="2"/>
            <a:endCxn id="3" idx="0"/>
          </p:cNvCxnSpPr>
          <p:nvPr/>
        </p:nvCxnSpPr>
        <p:spPr>
          <a:xfrm>
            <a:off x="6493229" y="2602010"/>
            <a:ext cx="5536" cy="27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>
            <a:spLocks noChangeAspect="1"/>
          </p:cNvSpPr>
          <p:nvPr/>
        </p:nvSpPr>
        <p:spPr>
          <a:xfrm>
            <a:off x="963109" y="3318343"/>
            <a:ext cx="1460303" cy="49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ko-KR" altLang="en-US" sz="15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판매자</a:t>
            </a:r>
            <a:r>
              <a:rPr lang="en-US" altLang="ko-KR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게시판댓글</a:t>
            </a:r>
            <a:endParaRPr lang="ko-KR" altLang="en-US" sz="15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cxnSpLocks noChangeAspect="1"/>
            <a:stCxn id="28" idx="3"/>
            <a:endCxn id="5" idx="1"/>
          </p:cNvCxnSpPr>
          <p:nvPr/>
        </p:nvCxnSpPr>
        <p:spPr>
          <a:xfrm>
            <a:off x="2423412" y="3564803"/>
            <a:ext cx="937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332605" y="3306812"/>
            <a:ext cx="1825379" cy="616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구매자 </a:t>
            </a:r>
            <a:r>
              <a:rPr lang="ko-KR" altLang="en-US" sz="15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게시판댓글</a:t>
            </a:r>
            <a:endParaRPr lang="ko-KR" altLang="en-US" sz="15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752208" y="2109090"/>
            <a:ext cx="1482041" cy="49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회원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>
          <a:xfrm>
            <a:off x="6011717" y="652226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회원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5035013" y="661121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이름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6988421" y="652226"/>
            <a:ext cx="1058313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연락처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4304335" y="956752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주소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7662646" y="1017249"/>
            <a:ext cx="1058313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이메일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cxnSpLocks noChangeAspect="1"/>
            <a:stCxn id="39" idx="6"/>
            <a:endCxn id="35" idx="0"/>
          </p:cNvCxnSpPr>
          <p:nvPr/>
        </p:nvCxnSpPr>
        <p:spPr>
          <a:xfrm>
            <a:off x="5263861" y="1184759"/>
            <a:ext cx="1229368" cy="924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 noChangeAspect="1"/>
            <a:stCxn id="37" idx="5"/>
            <a:endCxn id="35" idx="0"/>
          </p:cNvCxnSpPr>
          <p:nvPr/>
        </p:nvCxnSpPr>
        <p:spPr>
          <a:xfrm>
            <a:off x="5854020" y="1050352"/>
            <a:ext cx="639209" cy="105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 noChangeAspect="1"/>
            <a:stCxn id="36" idx="4"/>
            <a:endCxn id="35" idx="0"/>
          </p:cNvCxnSpPr>
          <p:nvPr/>
        </p:nvCxnSpPr>
        <p:spPr>
          <a:xfrm>
            <a:off x="6491480" y="1108239"/>
            <a:ext cx="1749" cy="1000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 noChangeAspect="1"/>
            <a:stCxn id="38" idx="3"/>
            <a:endCxn id="35" idx="0"/>
          </p:cNvCxnSpPr>
          <p:nvPr/>
        </p:nvCxnSpPr>
        <p:spPr>
          <a:xfrm flipH="1">
            <a:off x="6493229" y="1041457"/>
            <a:ext cx="650178" cy="1067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cxnSpLocks noChangeAspect="1"/>
            <a:stCxn id="40" idx="2"/>
            <a:endCxn id="35" idx="0"/>
          </p:cNvCxnSpPr>
          <p:nvPr/>
        </p:nvCxnSpPr>
        <p:spPr>
          <a:xfrm flipH="1">
            <a:off x="6493229" y="1245256"/>
            <a:ext cx="1169417" cy="863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>
            <a:spLocks noChangeAspect="1"/>
          </p:cNvSpPr>
          <p:nvPr/>
        </p:nvSpPr>
        <p:spPr>
          <a:xfrm>
            <a:off x="4116050" y="1418290"/>
            <a:ext cx="1316753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비밀번호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7887875" y="1508886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닉네임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>
            <a:cxnSpLocks noChangeAspect="1"/>
            <a:stCxn id="51" idx="6"/>
            <a:endCxn id="35" idx="0"/>
          </p:cNvCxnSpPr>
          <p:nvPr/>
        </p:nvCxnSpPr>
        <p:spPr>
          <a:xfrm>
            <a:off x="5432803" y="1646297"/>
            <a:ext cx="1060426" cy="462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cxnSpLocks noChangeAspect="1"/>
            <a:stCxn id="35" idx="0"/>
            <a:endCxn id="52" idx="2"/>
          </p:cNvCxnSpPr>
          <p:nvPr/>
        </p:nvCxnSpPr>
        <p:spPr>
          <a:xfrm flipV="1">
            <a:off x="6493229" y="1736893"/>
            <a:ext cx="1394646" cy="372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>
            <a:spLocks noChangeAspect="1"/>
          </p:cNvSpPr>
          <p:nvPr/>
        </p:nvSpPr>
        <p:spPr>
          <a:xfrm>
            <a:off x="4209198" y="2262175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sz="1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작성자</a:t>
            </a:r>
            <a:endParaRPr lang="en-US" altLang="ko-KR" sz="17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2971497" y="2270869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ko-KR" altLang="en-US" sz="13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게시글</a:t>
            </a:r>
            <a:r>
              <a:rPr lang="en-US" altLang="ko-KR" sz="1300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</a:p>
        </p:txBody>
      </p:sp>
      <p:cxnSp>
        <p:nvCxnSpPr>
          <p:cNvPr id="65" name="직선 연결선 64"/>
          <p:cNvCxnSpPr>
            <a:cxnSpLocks noChangeAspect="1"/>
            <a:stCxn id="63" idx="4"/>
            <a:endCxn id="5" idx="0"/>
          </p:cNvCxnSpPr>
          <p:nvPr/>
        </p:nvCxnSpPr>
        <p:spPr>
          <a:xfrm>
            <a:off x="3451260" y="2726882"/>
            <a:ext cx="639609" cy="591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 noChangeAspect="1"/>
            <a:stCxn id="62" idx="4"/>
            <a:endCxn id="5" idx="0"/>
          </p:cNvCxnSpPr>
          <p:nvPr/>
        </p:nvCxnSpPr>
        <p:spPr>
          <a:xfrm flipH="1">
            <a:off x="4090869" y="2718188"/>
            <a:ext cx="598092" cy="600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>
            <a:spLocks noChangeAspect="1"/>
          </p:cNvSpPr>
          <p:nvPr/>
        </p:nvSpPr>
        <p:spPr>
          <a:xfrm>
            <a:off x="3636287" y="6347474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등록일자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4636040" y="6358060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내용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653554" y="6333514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제목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2" name="직선 연결선 71"/>
          <p:cNvCxnSpPr>
            <a:cxnSpLocks noChangeAspect="1"/>
            <a:stCxn id="5" idx="2"/>
            <a:endCxn id="68" idx="0"/>
          </p:cNvCxnSpPr>
          <p:nvPr/>
        </p:nvCxnSpPr>
        <p:spPr>
          <a:xfrm>
            <a:off x="4090869" y="3811263"/>
            <a:ext cx="25181" cy="2536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 noChangeAspect="1"/>
            <a:stCxn id="5" idx="2"/>
            <a:endCxn id="70" idx="7"/>
          </p:cNvCxnSpPr>
          <p:nvPr/>
        </p:nvCxnSpPr>
        <p:spPr>
          <a:xfrm flipH="1">
            <a:off x="3472561" y="3811263"/>
            <a:ext cx="618308" cy="2589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 noChangeAspect="1"/>
            <a:stCxn id="5" idx="2"/>
            <a:endCxn id="69" idx="1"/>
          </p:cNvCxnSpPr>
          <p:nvPr/>
        </p:nvCxnSpPr>
        <p:spPr>
          <a:xfrm>
            <a:off x="4090869" y="3811263"/>
            <a:ext cx="685690" cy="2613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>
            <a:spLocks noChangeAspect="1"/>
          </p:cNvSpPr>
          <p:nvPr/>
        </p:nvSpPr>
        <p:spPr>
          <a:xfrm>
            <a:off x="4734358" y="5883593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삭제일자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타원 81"/>
          <p:cNvSpPr>
            <a:spLocks noChangeAspect="1"/>
          </p:cNvSpPr>
          <p:nvPr/>
        </p:nvSpPr>
        <p:spPr>
          <a:xfrm>
            <a:off x="2504082" y="5874857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수정일자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4" name="직선 연결선 83"/>
          <p:cNvCxnSpPr>
            <a:cxnSpLocks noChangeAspect="1"/>
            <a:stCxn id="5" idx="2"/>
            <a:endCxn id="82" idx="7"/>
          </p:cNvCxnSpPr>
          <p:nvPr/>
        </p:nvCxnSpPr>
        <p:spPr>
          <a:xfrm flipH="1">
            <a:off x="3323089" y="3811263"/>
            <a:ext cx="767780" cy="2130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cxnSpLocks noChangeAspect="1"/>
            <a:stCxn id="5" idx="2"/>
            <a:endCxn id="81" idx="1"/>
          </p:cNvCxnSpPr>
          <p:nvPr/>
        </p:nvCxnSpPr>
        <p:spPr>
          <a:xfrm>
            <a:off x="4090869" y="3811263"/>
            <a:ext cx="784008" cy="2139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>
            <a:spLocks noChangeAspect="1"/>
          </p:cNvSpPr>
          <p:nvPr/>
        </p:nvSpPr>
        <p:spPr>
          <a:xfrm>
            <a:off x="8026648" y="3318343"/>
            <a:ext cx="1460303" cy="49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구매자 게시판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>
          <a:xfrm>
            <a:off x="8875129" y="2270869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sz="1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작성자</a:t>
            </a:r>
            <a:endParaRPr lang="en-US" altLang="ko-KR" sz="17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7637428" y="2279563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ko-KR" altLang="en-US" sz="13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게시글</a:t>
            </a:r>
            <a:r>
              <a:rPr lang="en-US" altLang="ko-KR" sz="1300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</a:p>
        </p:txBody>
      </p:sp>
      <p:cxnSp>
        <p:nvCxnSpPr>
          <p:cNvPr id="104" name="직선 연결선 103"/>
          <p:cNvCxnSpPr>
            <a:cxnSpLocks noChangeAspect="1"/>
            <a:stCxn id="103" idx="4"/>
            <a:endCxn id="99" idx="0"/>
          </p:cNvCxnSpPr>
          <p:nvPr/>
        </p:nvCxnSpPr>
        <p:spPr>
          <a:xfrm>
            <a:off x="8117191" y="2735576"/>
            <a:ext cx="639609" cy="5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 noChangeAspect="1"/>
            <a:stCxn id="102" idx="4"/>
            <a:endCxn id="99" idx="0"/>
          </p:cNvCxnSpPr>
          <p:nvPr/>
        </p:nvCxnSpPr>
        <p:spPr>
          <a:xfrm flipH="1">
            <a:off x="8756800" y="2726882"/>
            <a:ext cx="598092" cy="591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>
            <a:spLocks noChangeAspect="1"/>
          </p:cNvSpPr>
          <p:nvPr/>
        </p:nvSpPr>
        <p:spPr>
          <a:xfrm>
            <a:off x="8369529" y="6291278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등록일자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타원 106"/>
          <p:cNvSpPr>
            <a:spLocks noChangeAspect="1"/>
          </p:cNvSpPr>
          <p:nvPr/>
        </p:nvSpPr>
        <p:spPr>
          <a:xfrm>
            <a:off x="9568937" y="6281278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내용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타원 107"/>
          <p:cNvSpPr>
            <a:spLocks noChangeAspect="1"/>
          </p:cNvSpPr>
          <p:nvPr/>
        </p:nvSpPr>
        <p:spPr>
          <a:xfrm>
            <a:off x="7170121" y="6291278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제목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>
            <a:cxnSpLocks noChangeAspect="1"/>
            <a:stCxn id="99" idx="2"/>
            <a:endCxn id="106" idx="0"/>
          </p:cNvCxnSpPr>
          <p:nvPr/>
        </p:nvCxnSpPr>
        <p:spPr>
          <a:xfrm>
            <a:off x="8756800" y="3811263"/>
            <a:ext cx="92492" cy="248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cxnSpLocks noChangeAspect="1"/>
            <a:stCxn id="99" idx="2"/>
            <a:endCxn id="108" idx="7"/>
          </p:cNvCxnSpPr>
          <p:nvPr/>
        </p:nvCxnSpPr>
        <p:spPr>
          <a:xfrm flipH="1">
            <a:off x="7989128" y="3811263"/>
            <a:ext cx="767672" cy="2546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cxnSpLocks noChangeAspect="1"/>
            <a:stCxn id="99" idx="2"/>
            <a:endCxn id="107" idx="1"/>
          </p:cNvCxnSpPr>
          <p:nvPr/>
        </p:nvCxnSpPr>
        <p:spPr>
          <a:xfrm>
            <a:off x="8756800" y="3811263"/>
            <a:ext cx="952656" cy="2536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>
            <a:spLocks noChangeAspect="1"/>
          </p:cNvSpPr>
          <p:nvPr/>
        </p:nvSpPr>
        <p:spPr>
          <a:xfrm>
            <a:off x="9744586" y="5721262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삭제일자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6964577" y="5794739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수정일자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4" name="직선 연결선 113"/>
          <p:cNvCxnSpPr>
            <a:cxnSpLocks noChangeAspect="1"/>
            <a:stCxn id="99" idx="2"/>
            <a:endCxn id="113" idx="7"/>
          </p:cNvCxnSpPr>
          <p:nvPr/>
        </p:nvCxnSpPr>
        <p:spPr>
          <a:xfrm flipH="1">
            <a:off x="7783584" y="3811263"/>
            <a:ext cx="973216" cy="2050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 noChangeAspect="1"/>
            <a:stCxn id="99" idx="2"/>
            <a:endCxn id="112" idx="1"/>
          </p:cNvCxnSpPr>
          <p:nvPr/>
        </p:nvCxnSpPr>
        <p:spPr>
          <a:xfrm>
            <a:off x="8756800" y="3811263"/>
            <a:ext cx="1128305" cy="1976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cxnSpLocks noChangeAspect="1"/>
            <a:stCxn id="3" idx="3"/>
            <a:endCxn id="99" idx="1"/>
          </p:cNvCxnSpPr>
          <p:nvPr/>
        </p:nvCxnSpPr>
        <p:spPr>
          <a:xfrm>
            <a:off x="7190552" y="3564803"/>
            <a:ext cx="836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 noChangeAspect="1"/>
            <a:stCxn id="99" idx="3"/>
            <a:endCxn id="31" idx="1"/>
          </p:cNvCxnSpPr>
          <p:nvPr/>
        </p:nvCxnSpPr>
        <p:spPr>
          <a:xfrm>
            <a:off x="9486951" y="3564803"/>
            <a:ext cx="845654" cy="50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>
            <a:spLocks noChangeAspect="1"/>
          </p:cNvSpPr>
          <p:nvPr/>
        </p:nvSpPr>
        <p:spPr>
          <a:xfrm>
            <a:off x="735967" y="1742299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sz="13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돋움 (본문)"/>
              </a:rPr>
              <a:t>게시글</a:t>
            </a:r>
            <a:r>
              <a:rPr lang="en-US" altLang="ko-KR" sz="13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21" name="타원 120"/>
          <p:cNvSpPr>
            <a:spLocks noChangeAspect="1"/>
          </p:cNvSpPr>
          <p:nvPr/>
        </p:nvSpPr>
        <p:spPr>
          <a:xfrm>
            <a:off x="1736661" y="1756948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sz="15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댓글 </a:t>
            </a:r>
            <a:r>
              <a:rPr lang="en-US" altLang="ko-KR" sz="15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23" name="직선 연결선 122"/>
          <p:cNvCxnSpPr>
            <a:cxnSpLocks noChangeAspect="1"/>
            <a:stCxn id="120" idx="4"/>
            <a:endCxn id="28" idx="0"/>
          </p:cNvCxnSpPr>
          <p:nvPr/>
        </p:nvCxnSpPr>
        <p:spPr>
          <a:xfrm>
            <a:off x="1215730" y="2198312"/>
            <a:ext cx="477531" cy="1120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cxnSpLocks noChangeAspect="1"/>
            <a:stCxn id="121" idx="4"/>
            <a:endCxn id="28" idx="0"/>
          </p:cNvCxnSpPr>
          <p:nvPr/>
        </p:nvCxnSpPr>
        <p:spPr>
          <a:xfrm flipH="1">
            <a:off x="1693261" y="2212961"/>
            <a:ext cx="523163" cy="1105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>
            <a:spLocks noChangeAspect="1"/>
          </p:cNvSpPr>
          <p:nvPr/>
        </p:nvSpPr>
        <p:spPr>
          <a:xfrm>
            <a:off x="1777414" y="5529572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ko-KR" altLang="en-US" sz="1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등록일자</a:t>
            </a:r>
            <a:endParaRPr lang="en-US" altLang="ko-KR" sz="17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타원 126"/>
          <p:cNvSpPr>
            <a:spLocks noChangeAspect="1"/>
          </p:cNvSpPr>
          <p:nvPr/>
        </p:nvSpPr>
        <p:spPr>
          <a:xfrm>
            <a:off x="1216240" y="5972620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ko-KR" altLang="en-US" sz="1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내용</a:t>
            </a:r>
            <a:endParaRPr lang="en-US" altLang="ko-KR" sz="17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타원 127"/>
          <p:cNvSpPr>
            <a:spLocks noChangeAspect="1"/>
          </p:cNvSpPr>
          <p:nvPr/>
        </p:nvSpPr>
        <p:spPr>
          <a:xfrm>
            <a:off x="699196" y="5542536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sz="1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작성자</a:t>
            </a:r>
            <a:endParaRPr lang="en-US" altLang="ko-KR" sz="17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cxnSpLocks noChangeAspect="1"/>
            <a:stCxn id="28" idx="2"/>
            <a:endCxn id="128" idx="0"/>
          </p:cNvCxnSpPr>
          <p:nvPr/>
        </p:nvCxnSpPr>
        <p:spPr>
          <a:xfrm flipH="1">
            <a:off x="1178959" y="3811263"/>
            <a:ext cx="514302" cy="1731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cxnSpLocks noChangeAspect="1"/>
            <a:stCxn id="28" idx="2"/>
            <a:endCxn id="126" idx="0"/>
          </p:cNvCxnSpPr>
          <p:nvPr/>
        </p:nvCxnSpPr>
        <p:spPr>
          <a:xfrm>
            <a:off x="1693261" y="3811263"/>
            <a:ext cx="563916" cy="1718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cxnSpLocks noChangeAspect="1"/>
            <a:stCxn id="28" idx="2"/>
            <a:endCxn id="127" idx="0"/>
          </p:cNvCxnSpPr>
          <p:nvPr/>
        </p:nvCxnSpPr>
        <p:spPr>
          <a:xfrm>
            <a:off x="1693261" y="3811263"/>
            <a:ext cx="2742" cy="2161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>
            <a:spLocks noChangeAspect="1"/>
          </p:cNvSpPr>
          <p:nvPr/>
        </p:nvSpPr>
        <p:spPr>
          <a:xfrm>
            <a:off x="10739242" y="5283745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sz="13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돋움 (본문)"/>
              </a:rPr>
              <a:t>게시글</a:t>
            </a:r>
            <a:r>
              <a:rPr lang="en-US" altLang="ko-KR" sz="13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43" name="타원 142"/>
          <p:cNvSpPr/>
          <p:nvPr/>
        </p:nvSpPr>
        <p:spPr>
          <a:xfrm>
            <a:off x="11080272" y="1799470"/>
            <a:ext cx="1077712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제목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6" name="타원 145"/>
          <p:cNvSpPr>
            <a:spLocks noChangeAspect="1"/>
          </p:cNvSpPr>
          <p:nvPr/>
        </p:nvSpPr>
        <p:spPr>
          <a:xfrm>
            <a:off x="10173014" y="4851654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en-US" sz="1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작성자</a:t>
            </a:r>
            <a:endParaRPr lang="en-US" altLang="ko-KR" sz="17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타원 146"/>
          <p:cNvSpPr>
            <a:spLocks noChangeAspect="1"/>
          </p:cNvSpPr>
          <p:nvPr/>
        </p:nvSpPr>
        <p:spPr>
          <a:xfrm>
            <a:off x="10085102" y="1842038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ko-KR" altLang="en-US" sz="1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댓글 </a:t>
            </a:r>
            <a:r>
              <a:rPr lang="en-US" altLang="ko-KR" sz="1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ID</a:t>
            </a:r>
          </a:p>
        </p:txBody>
      </p:sp>
      <p:sp>
        <p:nvSpPr>
          <p:cNvPr id="148" name="타원 147"/>
          <p:cNvSpPr>
            <a:spLocks noChangeAspect="1"/>
          </p:cNvSpPr>
          <p:nvPr/>
        </p:nvSpPr>
        <p:spPr>
          <a:xfrm>
            <a:off x="11241244" y="4858516"/>
            <a:ext cx="959526" cy="456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ko-KR" altLang="en-US" sz="1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등록일자</a:t>
            </a:r>
            <a:endParaRPr lang="en-US" altLang="ko-KR" sz="17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9" name="직선 연결선 158"/>
          <p:cNvCxnSpPr>
            <a:cxnSpLocks noChangeAspect="1"/>
            <a:stCxn id="147" idx="4"/>
            <a:endCxn id="31" idx="0"/>
          </p:cNvCxnSpPr>
          <p:nvPr/>
        </p:nvCxnSpPr>
        <p:spPr>
          <a:xfrm>
            <a:off x="10564865" y="2298051"/>
            <a:ext cx="680430" cy="1008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cxnSpLocks noChangeAspect="1"/>
            <a:stCxn id="143" idx="4"/>
            <a:endCxn id="31" idx="0"/>
          </p:cNvCxnSpPr>
          <p:nvPr/>
        </p:nvCxnSpPr>
        <p:spPr>
          <a:xfrm flipH="1">
            <a:off x="11245295" y="2255483"/>
            <a:ext cx="373833" cy="1051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cxnSpLocks noChangeAspect="1"/>
            <a:stCxn id="146" idx="0"/>
            <a:endCxn id="31" idx="2"/>
          </p:cNvCxnSpPr>
          <p:nvPr/>
        </p:nvCxnSpPr>
        <p:spPr>
          <a:xfrm flipV="1">
            <a:off x="10652777" y="3922962"/>
            <a:ext cx="592518" cy="928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cxnSpLocks noChangeAspect="1"/>
            <a:stCxn id="142" idx="0"/>
            <a:endCxn id="31" idx="2"/>
          </p:cNvCxnSpPr>
          <p:nvPr/>
        </p:nvCxnSpPr>
        <p:spPr>
          <a:xfrm flipV="1">
            <a:off x="11219005" y="3922962"/>
            <a:ext cx="26290" cy="136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cxnSpLocks noChangeAspect="1"/>
            <a:stCxn id="148" idx="0"/>
            <a:endCxn id="31" idx="2"/>
          </p:cNvCxnSpPr>
          <p:nvPr/>
        </p:nvCxnSpPr>
        <p:spPr>
          <a:xfrm flipH="1" flipV="1">
            <a:off x="11245295" y="3922962"/>
            <a:ext cx="475712" cy="93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0020" y="118753"/>
            <a:ext cx="9405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SzPct val="100000"/>
              <a:buFont typeface="+mj-lt"/>
              <a:buAutoNum type="romanUcPeriod" startAt="3"/>
            </a:pP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명세서 및 테이블 쿼리 만들기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7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25038" y="2755075"/>
            <a:ext cx="10272157" cy="410292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</a:t>
            </a:r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.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Database</a:t>
            </a: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구축하기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endParaRPr lang="en-US" altLang="ko-K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3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46909" y="2790701"/>
            <a:ext cx="10450287" cy="4067299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3. </a:t>
            </a:r>
            <a:r>
              <a: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정의한 서비스 </a:t>
            </a:r>
            <a:r>
              <a:rPr lang="ko-KR" alt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</a:t>
            </a:r>
            <a:r>
              <a: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정의하기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endParaRPr lang="en-US" altLang="ko-K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31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46316" y="2755075"/>
            <a:ext cx="9250879" cy="410292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3. 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문서작업 및 </a:t>
            </a:r>
            <a:r>
              <a:rPr lang="en-US" altLang="ko-K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정리</a:t>
            </a:r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endParaRPr lang="en-US" altLang="ko-K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5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279</TotalTime>
  <Words>280</Words>
  <Application>Microsoft Office PowerPoint</Application>
  <PresentationFormat>와이드스크린</PresentationFormat>
  <Paragraphs>72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돋움</vt:lpstr>
      <vt:lpstr>돋움 (본문)</vt:lpstr>
      <vt:lpstr>Franklin Gothic Book</vt:lpstr>
      <vt:lpstr>맑은 고딕</vt:lpstr>
      <vt:lpstr>Crop</vt:lpstr>
      <vt:lpstr>데이터 베이스   파이널과제</vt:lpstr>
      <vt:lpstr>Contents</vt:lpstr>
      <vt:lpstr>1. Project 주제 </vt:lpstr>
      <vt:lpstr>PowerPoint 프레젠테이션</vt:lpstr>
      <vt:lpstr>ERD &gt; 테이블 유추  </vt:lpstr>
      <vt:lpstr>PowerPoint 프레젠테이션</vt:lpstr>
      <vt:lpstr>2. Database 구축하기  </vt:lpstr>
      <vt:lpstr>3. 정의한 서비스 쿼리문 정의하기  </vt:lpstr>
      <vt:lpstr>3. 문서작업 및 Git정리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 이 터 베 스   파 이 널 과 제</dc:title>
  <dc:creator>08</dc:creator>
  <cp:lastModifiedBy>08</cp:lastModifiedBy>
  <cp:revision>22</cp:revision>
  <dcterms:created xsi:type="dcterms:W3CDTF">2024-09-05T05:44:20Z</dcterms:created>
  <dcterms:modified xsi:type="dcterms:W3CDTF">2024-09-06T02:04:46Z</dcterms:modified>
</cp:coreProperties>
</file>