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C3575-6759-B7F6-76E2-E6DF6112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0984F9-C804-C33F-C9BF-5F56DA78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9E9DB-6F7D-18B9-2761-D123E98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2927-1BFB-7C38-3458-2E23441B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35761-8D7B-6B93-E389-8E72C521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DDD7A-C48B-E1CA-5482-98450EC0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0DFDD-659D-B77C-C54E-E4903629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5A0FF-28A6-76B0-4B19-09E7C350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9D20D-8687-232E-C39A-D96D8776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7C205-5B3B-F2A8-7BD7-A1A4C6E8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AE814E-E767-E023-70FF-E2067FD11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F8BA9-2A08-4437-DCAA-5CE09675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8516D-3F4E-5D0E-D5F2-97D43707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08D09-179E-6C69-7F44-A3B6146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8D1C6-2B9F-A9C0-84C5-BBF524D1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8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C041C-E13B-EFFD-F427-F3102DBC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FE56A-2E69-B4BB-6846-E41B7C42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3C0E4-7B91-EF70-788F-BE79F59E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2E2C5-8F24-C2A9-9C09-AD01D35D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DBB0-B67C-5FAE-1CAB-8121A8F4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C07-9817-065B-40C4-0E16EF71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C9A75-B708-1C79-DF21-BD9E6BAA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AC400-77B2-E6F4-9EF1-72AD410A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9F34C-E381-508C-A5B0-6CEA1855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67AFA-730A-1EC7-79CE-842B7969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1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D2707-FCF1-3691-09B3-E3641954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578C4-B692-37A9-83EE-A3FD76059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2D049-9BAE-C06A-B880-FF36AE71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2CE2-B1A0-1D56-034D-87D44190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336F2-57D2-1076-8C91-68154AC2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5016D-A298-FC00-DC8A-039C236B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3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EE81-E4E3-F285-0682-A2169F31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8B81F-D088-95BB-0816-7E78EFF9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0D015-5749-E83C-9B69-B57972B5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DED914-2C4A-2C6D-22B3-2C93CD19E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3451C9-EF99-93B5-5363-969DC0CD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E25559-22BF-3269-36D9-A9A7B0E3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3F37C2-7696-1B04-52CD-B7E4630C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FE69E-4772-9EC0-BDFB-26FEEDCA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9DA4-311B-2750-D3A1-4CE042F6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FD17F-755F-7B1C-66D4-186FF04F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EAC89-679E-5481-AA37-8643B2D8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ACEC61-1C95-B04E-8810-B88D6870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D9F58-FF00-CC68-DDAB-F1635E97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5A3626-7D33-044A-1CDE-8B073B13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19114-BB74-C788-A4F1-E3B71A95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97A1-EC10-872A-C5F9-F655FCB8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507B-07C9-09BA-C67C-9C0537E2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94F78-8A2F-2C9E-030C-992A89F7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9CCDB-21DA-62DF-8318-61E65B94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15D86-FA00-EF46-2703-31F21D96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9A40A-CA15-CF04-5A1B-8976D7D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2D7B7-4730-7CEE-3CAB-741AAC9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8F50D-6EAD-0D83-1626-57AFE49C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9B8FBE-19AB-9CCE-0138-C98EDCF4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8D8FE-CB31-0EF1-2285-EF4F826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F85EE-6BD4-CE36-5372-E1ACF1D8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7D9DF-889D-AC6B-6C3E-D799EE6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2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87A80-8F70-4AA8-74C4-8206E66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FE732-70BC-28B1-D263-92EE219E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ED46E-8C06-C3DF-1918-877039EFB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4691-0452-46F2-8502-1ABD4105AB8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A5744-B36A-BECB-975F-24601E74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2CB58-BA3C-330D-A771-A70F73A6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C82-B8C5-4748-A251-93CFF99AC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8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19290-A6CA-3973-291F-EF5E8C3D7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우주궤도역학</a:t>
            </a:r>
            <a:br>
              <a:rPr lang="en-US" altLang="ko-KR" dirty="0"/>
            </a:br>
            <a:r>
              <a:rPr lang="en-US" altLang="ko-KR" dirty="0"/>
              <a:t>TERMPROJECT2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2F5BF-4BCE-BFFF-24E4-627AAC07C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물리천문학과 </a:t>
            </a:r>
            <a:r>
              <a:rPr lang="en-US" altLang="ko-KR" dirty="0"/>
              <a:t>19010413 </a:t>
            </a:r>
            <a:r>
              <a:rPr lang="ko-KR" altLang="en-US" dirty="0"/>
              <a:t>곽태환</a:t>
            </a:r>
          </a:p>
        </p:txBody>
      </p:sp>
    </p:spTree>
    <p:extLst>
      <p:ext uri="{BB962C8B-B14F-4D97-AF65-F5344CB8AC3E}">
        <p14:creationId xmlns:p14="http://schemas.microsoft.com/office/powerpoint/2010/main" val="276550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6F12-AA70-A327-6B7C-1A70E89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altLang="ko-KR" dirty="0"/>
              <a:t>Code View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0166FDA-C6B3-0B46-23DB-78C53BBC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3" y="1223569"/>
            <a:ext cx="3873179" cy="4964113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285B338-A22F-5422-4A4C-7B5A20938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73" y="1212980"/>
            <a:ext cx="4422612" cy="5273497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B23454-BD00-2AB2-7A6A-47C4D7B12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50" y="1212980"/>
            <a:ext cx="4122777" cy="51782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26DD47-582E-D5B7-F5CB-901308320262}"/>
              </a:ext>
            </a:extLst>
          </p:cNvPr>
          <p:cNvSpPr txBox="1"/>
          <p:nvPr/>
        </p:nvSpPr>
        <p:spPr>
          <a:xfrm>
            <a:off x="1504950" y="4276725"/>
            <a:ext cx="237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함수에 필요한 물성치 선언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13DF0-6CFA-AE3B-1791-413FC7ED5327}"/>
              </a:ext>
            </a:extLst>
          </p:cNvPr>
          <p:cNvSpPr txBox="1"/>
          <p:nvPr/>
        </p:nvSpPr>
        <p:spPr>
          <a:xfrm>
            <a:off x="4095750" y="4667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app designer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14C05-A39A-7996-985C-9C1CE81E8157}"/>
              </a:ext>
            </a:extLst>
          </p:cNvPr>
          <p:cNvSpPr txBox="1"/>
          <p:nvPr/>
        </p:nvSpPr>
        <p:spPr>
          <a:xfrm>
            <a:off x="4057650" y="4710354"/>
            <a:ext cx="300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 down</a:t>
            </a:r>
            <a:r>
              <a:rPr lang="ko-KR" altLang="en-US" dirty="0"/>
              <a:t> </a:t>
            </a:r>
            <a:r>
              <a:rPr lang="en-US" altLang="ko-KR" dirty="0"/>
              <a:t>=&gt; if</a:t>
            </a:r>
            <a:r>
              <a:rPr lang="ko-KR" altLang="en-US" dirty="0"/>
              <a:t> 문을 이용해 각각 </a:t>
            </a:r>
            <a:r>
              <a:rPr lang="en-US" altLang="ko-KR" dirty="0"/>
              <a:t>drop down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에 따른 </a:t>
            </a:r>
            <a:r>
              <a:rPr lang="en-US" altLang="ko-KR" dirty="0"/>
              <a:t>‘GPS’,’BDS,’QZSS’ </a:t>
            </a:r>
            <a:r>
              <a:rPr lang="ko-KR" altLang="en-US" dirty="0"/>
              <a:t>중 하나의 자료를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33B61-2B8E-2D15-095F-856D5864DA9E}"/>
              </a:ext>
            </a:extLst>
          </p:cNvPr>
          <p:cNvSpPr txBox="1"/>
          <p:nvPr/>
        </p:nvSpPr>
        <p:spPr>
          <a:xfrm>
            <a:off x="8229600" y="365125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Lattitude,longitude,heigh</a:t>
            </a:r>
            <a:r>
              <a:rPr lang="ko-KR" altLang="en-US" dirty="0"/>
              <a:t>을 </a:t>
            </a:r>
            <a:r>
              <a:rPr lang="en-US" altLang="ko-KR" dirty="0"/>
              <a:t>spinner </a:t>
            </a:r>
            <a:r>
              <a:rPr lang="ko-KR" altLang="en-US" dirty="0"/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684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1A822-5C1E-06FB-013D-D25D4351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CodeView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AAF2B86-571F-2634-FCA5-425ABE47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" y="1690688"/>
            <a:ext cx="712997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83863-C213-2530-1D74-BE06E168C071}"/>
              </a:ext>
            </a:extLst>
          </p:cNvPr>
          <p:cNvSpPr txBox="1"/>
          <p:nvPr/>
        </p:nvSpPr>
        <p:spPr>
          <a:xfrm>
            <a:off x="7400925" y="1905000"/>
            <a:ext cx="4374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페이지에서 모든 자료를</a:t>
            </a:r>
            <a:endParaRPr lang="en-US" altLang="ko-KR" dirty="0"/>
          </a:p>
          <a:p>
            <a:r>
              <a:rPr lang="ko-KR" altLang="en-US" dirty="0"/>
              <a:t>다 받은 후에 지금까지 했던 과제들의 코드를 이용하여 좌표변환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err="1"/>
              <a:t>Skyplot,Geoplot</a:t>
            </a:r>
            <a:r>
              <a:rPr lang="ko-KR" altLang="en-US" dirty="0"/>
              <a:t>을 이용해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GROUND TRACK, SKYPLOT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나타냄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FOR</a:t>
            </a:r>
            <a:r>
              <a:rPr lang="ko-KR" altLang="en-US" dirty="0"/>
              <a:t>문을 이용해 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ko-KR" altLang="en-US" dirty="0" err="1"/>
              <a:t>하루동안의</a:t>
            </a:r>
            <a:r>
              <a:rPr lang="ko-KR" altLang="en-US" dirty="0"/>
              <a:t> </a:t>
            </a:r>
            <a:r>
              <a:rPr lang="en-US" altLang="ko-KR" dirty="0" err="1"/>
              <a:t>TrueAnomaly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찾아내었다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05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A33F9-1D9E-E063-7B54-3535FBDA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7"/>
            <a:ext cx="10515600" cy="1325563"/>
          </a:xfrm>
        </p:spPr>
        <p:txBody>
          <a:bodyPr/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pic>
        <p:nvPicPr>
          <p:cNvPr id="5" name="내용 개체 틀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3E254F34-B4EB-8719-ACAC-CF70A68CF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7" y="1197580"/>
            <a:ext cx="5284788" cy="3543850"/>
          </a:xfrm>
        </p:spPr>
      </p:pic>
      <p:pic>
        <p:nvPicPr>
          <p:cNvPr id="18" name="그림 17" descr="지도, 텍스트, 아틀라스, 세계이(가) 표시된 사진&#10;&#10;자동 생성된 설명">
            <a:extLst>
              <a:ext uri="{FF2B5EF4-FFF2-40B4-BE49-F238E27FC236}">
                <a16:creationId xmlns:a16="http://schemas.microsoft.com/office/drawing/2014/main" id="{D776BC5C-2E46-E211-67FB-CEF4313F4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197580"/>
            <a:ext cx="5972174" cy="3543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DC390C-C95C-74B1-7A55-D0A8C58A0CB4}"/>
              </a:ext>
            </a:extLst>
          </p:cNvPr>
          <p:cNvSpPr txBox="1"/>
          <p:nvPr/>
        </p:nvSpPr>
        <p:spPr>
          <a:xfrm>
            <a:off x="962024" y="5014089"/>
            <a:ext cx="1075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의 </a:t>
            </a:r>
            <a:r>
              <a:rPr lang="en-US" altLang="ko-KR" dirty="0"/>
              <a:t>GROUND TRACK</a:t>
            </a:r>
            <a:r>
              <a:rPr lang="ko-KR" altLang="en-US" dirty="0"/>
              <a:t>의 경우 </a:t>
            </a:r>
            <a:r>
              <a:rPr lang="en-US" altLang="ko-KR" dirty="0"/>
              <a:t>GNSS PLANNING </a:t>
            </a:r>
            <a:r>
              <a:rPr lang="ko-KR" altLang="en-US" dirty="0"/>
              <a:t>에서 확인한 결과와 비슷하게 흘러감을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가운데 </a:t>
            </a:r>
            <a:r>
              <a:rPr lang="en-US" altLang="ko-KR" dirty="0"/>
              <a:t>PLOT</a:t>
            </a:r>
            <a:r>
              <a:rPr lang="ko-KR" altLang="en-US" dirty="0"/>
              <a:t>을 </a:t>
            </a:r>
            <a:r>
              <a:rPr lang="ko-KR" altLang="en-US" dirty="0" err="1"/>
              <a:t>할때</a:t>
            </a:r>
            <a:r>
              <a:rPr lang="ko-KR" altLang="en-US" dirty="0"/>
              <a:t> 자꾸 가운데 선이 생겨 끝내 원인을 찾지 못하였다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3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91277B4-68F6-4F24-6795-9EBE66336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9" y="285750"/>
            <a:ext cx="4867275" cy="2990849"/>
          </a:xfrm>
          <a:prstGeom prst="rect">
            <a:avLst/>
          </a:prstGeom>
        </p:spPr>
      </p:pic>
      <p:pic>
        <p:nvPicPr>
          <p:cNvPr id="5" name="그림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4B49F2C5-861D-7F2A-E673-154D13513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285750"/>
            <a:ext cx="5153025" cy="2905125"/>
          </a:xfrm>
          <a:prstGeom prst="rect">
            <a:avLst/>
          </a:prstGeom>
        </p:spPr>
      </p:pic>
      <p:pic>
        <p:nvPicPr>
          <p:cNvPr id="7" name="그림 6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24A7D6F4-6C6A-A0B0-9BA6-520FDC085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408269"/>
            <a:ext cx="5257799" cy="2990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551A5-F2FD-545A-D632-E8285D5290F7}"/>
              </a:ext>
            </a:extLst>
          </p:cNvPr>
          <p:cNvSpPr txBox="1"/>
          <p:nvPr/>
        </p:nvSpPr>
        <p:spPr>
          <a:xfrm>
            <a:off x="6229349" y="3581402"/>
            <a:ext cx="514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상단 </a:t>
            </a:r>
            <a:r>
              <a:rPr lang="en-US" altLang="ko-KR" dirty="0"/>
              <a:t>: QZSS</a:t>
            </a:r>
          </a:p>
          <a:p>
            <a:r>
              <a:rPr lang="ko-KR" altLang="en-US" dirty="0"/>
              <a:t>우측 상단 </a:t>
            </a:r>
            <a:r>
              <a:rPr lang="en-US" altLang="ko-KR" dirty="0"/>
              <a:t>: BDS</a:t>
            </a:r>
          </a:p>
          <a:p>
            <a:r>
              <a:rPr lang="ko-KR" altLang="en-US" dirty="0"/>
              <a:t>좌측 하단의 </a:t>
            </a:r>
            <a:r>
              <a:rPr lang="en-US" altLang="ko-KR" dirty="0"/>
              <a:t>GNSS PLANNING </a:t>
            </a:r>
            <a:r>
              <a:rPr lang="ko-KR" altLang="en-US" dirty="0"/>
              <a:t>과의 결과물을</a:t>
            </a:r>
            <a:endParaRPr lang="en-US" altLang="ko-KR" dirty="0"/>
          </a:p>
          <a:p>
            <a:r>
              <a:rPr lang="ko-KR" altLang="en-US" dirty="0"/>
              <a:t>비교해본 결과 상당히 비슷한 결과가 나옴을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8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45217-A912-4657-9D2B-F871648B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E6A6-2A0D-0AA5-5484-D6FB8532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873250"/>
            <a:ext cx="11730523" cy="4351338"/>
          </a:xfrm>
        </p:spPr>
        <p:txBody>
          <a:bodyPr/>
          <a:lstStyle/>
          <a:p>
            <a:r>
              <a:rPr lang="en-US" altLang="ko-KR" sz="1800" dirty="0"/>
              <a:t>GPS</a:t>
            </a:r>
            <a:r>
              <a:rPr lang="ko-KR" altLang="en-US" sz="1800" dirty="0"/>
              <a:t>의 </a:t>
            </a:r>
            <a:r>
              <a:rPr lang="en-US" altLang="ko-KR" sz="1800" dirty="0"/>
              <a:t>Ground Track</a:t>
            </a:r>
            <a:r>
              <a:rPr lang="ko-KR" altLang="en-US" sz="1800" dirty="0"/>
              <a:t>의 가운데 선의 원인을 고찰해본 결과 시간을 </a:t>
            </a:r>
            <a:r>
              <a:rPr lang="en-US" altLang="ko-KR" sz="1800" dirty="0"/>
              <a:t>1440</a:t>
            </a:r>
            <a:r>
              <a:rPr lang="ko-KR" altLang="en-US" sz="1800" dirty="0"/>
              <a:t>분 안에 한바퀴를 더 돌며 반복을 할 때 설정해둔 지도의 범위 안에 그래프를 표현 하려고</a:t>
            </a:r>
            <a:r>
              <a:rPr lang="en-US" altLang="ko-KR" sz="1800" dirty="0"/>
              <a:t> </a:t>
            </a:r>
            <a:r>
              <a:rPr lang="ko-KR" altLang="en-US" sz="1800" dirty="0"/>
              <a:t>하다 보니 뒤로 돌아가는 직선 </a:t>
            </a:r>
            <a:r>
              <a:rPr lang="en-US" altLang="ko-KR" sz="1800" dirty="0"/>
              <a:t>Trace</a:t>
            </a:r>
            <a:r>
              <a:rPr lang="ko-KR" altLang="en-US" sz="1800" dirty="0"/>
              <a:t>가 남은 것 같다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/>
              <a:t>Term Project</a:t>
            </a:r>
            <a:r>
              <a:rPr lang="ko-KR" altLang="en-US" sz="1800" dirty="0"/>
              <a:t>를 하면서 궤도역학에 대해 다시 복습해 볼 수 있는 시간이었다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Matlab</a:t>
            </a:r>
            <a:r>
              <a:rPr lang="ko-KR" altLang="en-US" sz="1800" dirty="0"/>
              <a:t>을 사용을 해본적이 없어 걱정이 많았지만 이번 </a:t>
            </a:r>
            <a:r>
              <a:rPr lang="en-US" altLang="ko-KR" sz="1800" dirty="0"/>
              <a:t>Project</a:t>
            </a:r>
            <a:r>
              <a:rPr lang="ko-KR" altLang="en-US" sz="1800" dirty="0"/>
              <a:t>를 통해 많은 시도를 해서 굉장히 값진 시간이었다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0480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212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Symbol</vt:lpstr>
      <vt:lpstr>Office 테마</vt:lpstr>
      <vt:lpstr>우주궤도역학 TERMPROJECT2</vt:lpstr>
      <vt:lpstr>Code View</vt:lpstr>
      <vt:lpstr>CodeView</vt:lpstr>
      <vt:lpstr>Result </vt:lpstr>
      <vt:lpstr>PowerPoint 프레젠테이션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우주궤도역학 TERMPROJECT2</dc:title>
  <dc:creator>xoghks0121@naver.com</dc:creator>
  <cp:lastModifiedBy>xoghks0121@naver.com</cp:lastModifiedBy>
  <cp:revision>1</cp:revision>
  <dcterms:created xsi:type="dcterms:W3CDTF">2023-06-22T12:59:57Z</dcterms:created>
  <dcterms:modified xsi:type="dcterms:W3CDTF">2023-06-22T13:45:06Z</dcterms:modified>
</cp:coreProperties>
</file>