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5" r:id="rId2"/>
    <p:sldId id="318" r:id="rId3"/>
    <p:sldId id="320" r:id="rId4"/>
    <p:sldId id="316" r:id="rId5"/>
    <p:sldId id="321" r:id="rId6"/>
    <p:sldId id="323" r:id="rId7"/>
    <p:sldId id="356" r:id="rId8"/>
    <p:sldId id="357" r:id="rId9"/>
    <p:sldId id="326" r:id="rId10"/>
    <p:sldId id="327" r:id="rId11"/>
    <p:sldId id="328" r:id="rId12"/>
    <p:sldId id="338" r:id="rId13"/>
    <p:sldId id="337" r:id="rId14"/>
    <p:sldId id="336" r:id="rId15"/>
    <p:sldId id="339" r:id="rId16"/>
    <p:sldId id="340" r:id="rId17"/>
    <p:sldId id="343" r:id="rId18"/>
    <p:sldId id="342" r:id="rId19"/>
    <p:sldId id="341" r:id="rId20"/>
    <p:sldId id="354" r:id="rId21"/>
    <p:sldId id="355" r:id="rId22"/>
    <p:sldId id="344" r:id="rId23"/>
    <p:sldId id="346" r:id="rId24"/>
    <p:sldId id="345" r:id="rId25"/>
    <p:sldId id="348" r:id="rId26"/>
    <p:sldId id="347" r:id="rId27"/>
    <p:sldId id="349" r:id="rId28"/>
    <p:sldId id="350" r:id="rId29"/>
    <p:sldId id="35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s88f@gmail.com" initials="c" lastIdx="1" clrIdx="0">
    <p:extLst>
      <p:ext uri="{19B8F6BF-5375-455C-9EA6-DF929625EA0E}">
        <p15:presenceInfo xmlns:p15="http://schemas.microsoft.com/office/powerpoint/2012/main" userId="7e6c8cb7a260aa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FF4"/>
    <a:srgbClr val="D3A45F"/>
    <a:srgbClr val="D8AF71"/>
    <a:srgbClr val="E8CFAA"/>
    <a:srgbClr val="AE6F12"/>
    <a:srgbClr val="EBB8A3"/>
    <a:srgbClr val="F6F6F6"/>
    <a:srgbClr val="4E4C4D"/>
    <a:srgbClr val="F5C4B3"/>
    <a:srgbClr val="F2A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50" autoAdjust="0"/>
    <p:restoredTop sz="96429" autoAdjust="0"/>
  </p:normalViewPr>
  <p:slideViewPr>
    <p:cSldViewPr snapToGrid="0">
      <p:cViewPr>
        <p:scale>
          <a:sx n="80" d="100"/>
          <a:sy n="80" d="100"/>
        </p:scale>
        <p:origin x="1123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solidFill>
                <a:srgbClr val="FD2E58"/>
              </a:solidFill>
              <a:ln w="1905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AC-4E6C-8F5B-1EF66C0E5544}"/>
              </c:ext>
            </c:extLst>
          </c:dPt>
          <c:dPt>
            <c:idx val="1"/>
            <c:bubble3D val="0"/>
            <c:spPr>
              <a:solidFill>
                <a:srgbClr val="F1E7D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AC-4E6C-8F5B-1EF66C0E5544}"/>
              </c:ext>
            </c:extLst>
          </c:dPt>
          <c:dPt>
            <c:idx val="2"/>
            <c:bubble3D val="0"/>
            <c:spPr>
              <a:solidFill>
                <a:srgbClr val="343D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AC-4E6C-8F5B-1EF66C0E5544}"/>
              </c:ext>
            </c:extLst>
          </c:dPt>
          <c:dPt>
            <c:idx val="3"/>
            <c:bubble3D val="0"/>
            <c:spPr>
              <a:solidFill>
                <a:srgbClr val="5FD0D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0AC-4E6C-8F5B-1EF66C0E5544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0AC-4E6C-8F5B-1EF66C0E5544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0AC-4E6C-8F5B-1EF66C0E55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44FE5-486C-43BF-953B-3A2ACB7EAB3C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636A-C2EE-49DC-AC1A-4DF49C714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2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3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0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9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6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67F-C495-45B5-B368-F4679945A24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2872943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2949143"/>
            <a:ext cx="12192000" cy="3908858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0531678" y="4226224"/>
            <a:ext cx="1343025" cy="49242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11043297" y="4538742"/>
            <a:ext cx="936896" cy="45719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09188" y="4010025"/>
            <a:ext cx="1653584" cy="420346"/>
            <a:chOff x="109188" y="4048125"/>
            <a:chExt cx="1653584" cy="420346"/>
          </a:xfrm>
        </p:grpSpPr>
        <p:sp>
          <p:nvSpPr>
            <p:cNvPr id="47" name="자유형 46"/>
            <p:cNvSpPr/>
            <p:nvPr/>
          </p:nvSpPr>
          <p:spPr>
            <a:xfrm>
              <a:off x="123825" y="4048125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46377" y="4323275"/>
              <a:ext cx="916395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09188" y="4269517"/>
              <a:ext cx="671512" cy="198954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13390" y="4331365"/>
              <a:ext cx="461963" cy="75258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자유형 53"/>
          <p:cNvSpPr/>
          <p:nvPr/>
        </p:nvSpPr>
        <p:spPr>
          <a:xfrm flipV="1">
            <a:off x="174865" y="6239570"/>
            <a:ext cx="991182" cy="45719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1386378" y="5409649"/>
            <a:ext cx="631915" cy="301300"/>
            <a:chOff x="123825" y="4048125"/>
            <a:chExt cx="881591" cy="420346"/>
          </a:xfrm>
        </p:grpSpPr>
        <p:sp>
          <p:nvSpPr>
            <p:cNvPr id="56" name="자유형 55"/>
            <p:cNvSpPr/>
            <p:nvPr/>
          </p:nvSpPr>
          <p:spPr>
            <a:xfrm>
              <a:off x="123825" y="4048125"/>
              <a:ext cx="881591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28263" y="4269517"/>
              <a:ext cx="671512" cy="198954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432465" y="4331365"/>
              <a:ext cx="461963" cy="75258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71600" y="4016098"/>
            <a:ext cx="9531350" cy="1735678"/>
            <a:chOff x="1371600" y="4339948"/>
            <a:chExt cx="9531350" cy="1735678"/>
          </a:xfrm>
        </p:grpSpPr>
        <p:sp>
          <p:nvSpPr>
            <p:cNvPr id="20" name="사다리꼴 19"/>
            <p:cNvSpPr/>
            <p:nvPr/>
          </p:nvSpPr>
          <p:spPr>
            <a:xfrm>
              <a:off x="1419225" y="4585377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1450975" y="4471213"/>
              <a:ext cx="938847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>
              <a:outerShdw blurRad="2159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23413" y="4339948"/>
              <a:ext cx="5394256" cy="1097545"/>
            </a:xfrm>
            <a:prstGeom prst="rect">
              <a:avLst/>
            </a:prstGeom>
            <a:scene3d>
              <a:camera prst="perspectiveRelaxedModerately" fov="7200000">
                <a:rot lat="18290628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800" b="1" dirty="0" err="1" smtClean="0">
                  <a:solidFill>
                    <a:schemeClr val="bg1">
                      <a:lumMod val="8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프로젝트명</a:t>
              </a:r>
              <a:endParaRPr lang="en-US" altLang="ko-KR" sz="4800" b="1" dirty="0" smtClean="0"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 flipH="1">
            <a:off x="7968029" y="4893458"/>
            <a:ext cx="3671995" cy="1978165"/>
            <a:chOff x="6638696" y="4768812"/>
            <a:chExt cx="3671995" cy="1978165"/>
          </a:xfrm>
        </p:grpSpPr>
        <p:sp>
          <p:nvSpPr>
            <p:cNvPr id="67" name="타원 66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69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 70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 71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3" name="직사각형 72"/>
          <p:cNvSpPr/>
          <p:nvPr/>
        </p:nvSpPr>
        <p:spPr>
          <a:xfrm>
            <a:off x="3129690" y="855363"/>
            <a:ext cx="6319109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 smtClean="0">
                <a:solidFill>
                  <a:schemeClr val="bg1"/>
                </a:solidFill>
              </a:rPr>
              <a:t>O</a:t>
            </a:r>
            <a:r>
              <a:rPr lang="ko-KR" altLang="en-US" sz="3600" b="1" i="1" dirty="0" smtClean="0">
                <a:solidFill>
                  <a:schemeClr val="bg1"/>
                </a:solidFill>
              </a:rPr>
              <a:t>조 </a:t>
            </a:r>
            <a:r>
              <a:rPr lang="en-US" altLang="ko-KR" sz="3600" b="1" i="1" dirty="0" smtClean="0">
                <a:solidFill>
                  <a:schemeClr val="bg1"/>
                </a:solidFill>
              </a:rPr>
              <a:t>OOOOO</a:t>
            </a:r>
            <a:endParaRPr lang="en-US" altLang="ko-KR" sz="3600" b="1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/>
                </a:solidFill>
              </a:rPr>
              <a:t>김태형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권근영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김재근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윤한성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설계 및 다이어그램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074" y="690978"/>
            <a:ext cx="11684000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설계서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71600" y="2293461"/>
          <a:ext cx="9448800" cy="3415665"/>
        </p:xfrm>
        <a:graphic>
          <a:graphicData uri="http://schemas.openxmlformats.org/drawingml/2006/table">
            <a:tbl>
              <a:tblPr/>
              <a:tblGrid>
                <a:gridCol w="917492">
                  <a:extLst>
                    <a:ext uri="{9D8B030D-6E8A-4147-A177-3AD203B41FA5}">
                      <a16:colId xmlns:a16="http://schemas.microsoft.com/office/drawing/2014/main" val="1427753920"/>
                    </a:ext>
                  </a:extLst>
                </a:gridCol>
                <a:gridCol w="1289967">
                  <a:extLst>
                    <a:ext uri="{9D8B030D-6E8A-4147-A177-3AD203B41FA5}">
                      <a16:colId xmlns:a16="http://schemas.microsoft.com/office/drawing/2014/main" val="1384726390"/>
                    </a:ext>
                  </a:extLst>
                </a:gridCol>
                <a:gridCol w="1051693">
                  <a:extLst>
                    <a:ext uri="{9D8B030D-6E8A-4147-A177-3AD203B41FA5}">
                      <a16:colId xmlns:a16="http://schemas.microsoft.com/office/drawing/2014/main" val="788611174"/>
                    </a:ext>
                  </a:extLst>
                </a:gridCol>
                <a:gridCol w="575144">
                  <a:extLst>
                    <a:ext uri="{9D8B030D-6E8A-4147-A177-3AD203B41FA5}">
                      <a16:colId xmlns:a16="http://schemas.microsoft.com/office/drawing/2014/main" val="838275998"/>
                    </a:ext>
                  </a:extLst>
                </a:gridCol>
                <a:gridCol w="1040737">
                  <a:extLst>
                    <a:ext uri="{9D8B030D-6E8A-4147-A177-3AD203B41FA5}">
                      <a16:colId xmlns:a16="http://schemas.microsoft.com/office/drawing/2014/main" val="3000642227"/>
                    </a:ext>
                  </a:extLst>
                </a:gridCol>
                <a:gridCol w="3847990">
                  <a:extLst>
                    <a:ext uri="{9D8B030D-6E8A-4147-A177-3AD203B41FA5}">
                      <a16:colId xmlns:a16="http://schemas.microsoft.com/office/drawing/2014/main" val="741332386"/>
                    </a:ext>
                  </a:extLst>
                </a:gridCol>
                <a:gridCol w="725777">
                  <a:extLst>
                    <a:ext uri="{9D8B030D-6E8A-4147-A177-3AD203B41FA5}">
                      <a16:colId xmlns:a16="http://schemas.microsoft.com/office/drawing/2014/main" val="35014976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MEMBER_DETAIL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상세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2359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 저장 테이블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75741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11347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50644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회원을 식별하는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PFK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48004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m_pw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비밀번호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0706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22018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m_phone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(010-1234-5678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형식으로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20232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m_email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(test@test.com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형식으로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18608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m_address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주소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7705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m_regdate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226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설계 및 다이어그램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074" y="690978"/>
            <a:ext cx="11684000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설계서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50325" y="1825626"/>
          <a:ext cx="8891350" cy="4351335"/>
        </p:xfrm>
        <a:graphic>
          <a:graphicData uri="http://schemas.openxmlformats.org/drawingml/2006/table">
            <a:tbl>
              <a:tblPr/>
              <a:tblGrid>
                <a:gridCol w="815019">
                  <a:extLst>
                    <a:ext uri="{9D8B030D-6E8A-4147-A177-3AD203B41FA5}">
                      <a16:colId xmlns:a16="http://schemas.microsoft.com/office/drawing/2014/main" val="3061992943"/>
                    </a:ext>
                  </a:extLst>
                </a:gridCol>
                <a:gridCol w="1505239">
                  <a:extLst>
                    <a:ext uri="{9D8B030D-6E8A-4147-A177-3AD203B41FA5}">
                      <a16:colId xmlns:a16="http://schemas.microsoft.com/office/drawing/2014/main" val="3205343021"/>
                    </a:ext>
                  </a:extLst>
                </a:gridCol>
                <a:gridCol w="649468">
                  <a:extLst>
                    <a:ext uri="{9D8B030D-6E8A-4147-A177-3AD203B41FA5}">
                      <a16:colId xmlns:a16="http://schemas.microsoft.com/office/drawing/2014/main" val="3124928808"/>
                    </a:ext>
                  </a:extLst>
                </a:gridCol>
                <a:gridCol w="649468">
                  <a:extLst>
                    <a:ext uri="{9D8B030D-6E8A-4147-A177-3AD203B41FA5}">
                      <a16:colId xmlns:a16="http://schemas.microsoft.com/office/drawing/2014/main" val="935506662"/>
                    </a:ext>
                  </a:extLst>
                </a:gridCol>
                <a:gridCol w="815019">
                  <a:extLst>
                    <a:ext uri="{9D8B030D-6E8A-4147-A177-3AD203B41FA5}">
                      <a16:colId xmlns:a16="http://schemas.microsoft.com/office/drawing/2014/main" val="3073259026"/>
                    </a:ext>
                  </a:extLst>
                </a:gridCol>
                <a:gridCol w="3642118">
                  <a:extLst>
                    <a:ext uri="{9D8B030D-6E8A-4147-A177-3AD203B41FA5}">
                      <a16:colId xmlns:a16="http://schemas.microsoft.com/office/drawing/2014/main" val="4132679913"/>
                    </a:ext>
                  </a:extLst>
                </a:gridCol>
                <a:gridCol w="815019">
                  <a:extLst>
                    <a:ext uri="{9D8B030D-6E8A-4147-A177-3AD203B41FA5}">
                      <a16:colId xmlns:a16="http://schemas.microsoft.com/office/drawing/2014/main" val="128297512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이름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ACADEMY</a:t>
                      </a:r>
                    </a:p>
                  </a:txBody>
                  <a:tcPr marL="7075" marR="7075" marT="70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정보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4383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설명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학원에 대한 정보를 저장하고 있는 테이블</a:t>
                      </a:r>
                    </a:p>
                  </a:txBody>
                  <a:tcPr marL="7075" marR="7075" marT="70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98635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4631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NULL?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98281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a_num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학원번호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학원을 식별할 수 있는 번호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12518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m_num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회원을 식별하는 번호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5244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a_name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학원이름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학원의 이름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3004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a_location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학원의 주소로 길찾기 시 사용 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54533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a_phone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학원의 전화번호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9675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a_content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CLOB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학원소개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학원에 대한 상세정보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03703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a_good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학원이 받은 좋아요 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랭크에 사용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1668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a_regdate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입력일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정보 입력일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40795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cp_num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nullable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쿠폰번호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 번호를 식별할 수 있는 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사용되는 쿠폰번호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043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a_logo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nullable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학원로고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대표 이미지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52891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uploadfile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BLOB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nullable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로고파일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업로드 파일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0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3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설계 및 다이어그램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074" y="690978"/>
            <a:ext cx="11684000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설계서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08099" y="3064034"/>
          <a:ext cx="9575801" cy="1874520"/>
        </p:xfrm>
        <a:graphic>
          <a:graphicData uri="http://schemas.openxmlformats.org/drawingml/2006/table">
            <a:tbl>
              <a:tblPr/>
              <a:tblGrid>
                <a:gridCol w="877759">
                  <a:extLst>
                    <a:ext uri="{9D8B030D-6E8A-4147-A177-3AD203B41FA5}">
                      <a16:colId xmlns:a16="http://schemas.microsoft.com/office/drawing/2014/main" val="3142726924"/>
                    </a:ext>
                  </a:extLst>
                </a:gridCol>
                <a:gridCol w="1621111">
                  <a:extLst>
                    <a:ext uri="{9D8B030D-6E8A-4147-A177-3AD203B41FA5}">
                      <a16:colId xmlns:a16="http://schemas.microsoft.com/office/drawing/2014/main" val="2045238440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870112639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1894305505"/>
                    </a:ext>
                  </a:extLst>
                </a:gridCol>
                <a:gridCol w="877759">
                  <a:extLst>
                    <a:ext uri="{9D8B030D-6E8A-4147-A177-3AD203B41FA5}">
                      <a16:colId xmlns:a16="http://schemas.microsoft.com/office/drawing/2014/main" val="3168393905"/>
                    </a:ext>
                  </a:extLst>
                </a:gridCol>
                <a:gridCol w="3922485">
                  <a:extLst>
                    <a:ext uri="{9D8B030D-6E8A-4147-A177-3AD203B41FA5}">
                      <a16:colId xmlns:a16="http://schemas.microsoft.com/office/drawing/2014/main" val="3882908309"/>
                    </a:ext>
                  </a:extLst>
                </a:gridCol>
                <a:gridCol w="877759">
                  <a:extLst>
                    <a:ext uri="{9D8B030D-6E8A-4147-A177-3AD203B41FA5}">
                      <a16:colId xmlns:a16="http://schemas.microsoft.com/office/drawing/2014/main" val="2166188078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LIKED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54713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추천 수 저장 테이블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700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08269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64030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회원을 식별할 수 있는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62117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학원를 식별할 수 있는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82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설계 및 다이어그램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074" y="690978"/>
            <a:ext cx="11684000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설계서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767877" y="1821125"/>
          <a:ext cx="8656246" cy="4360338"/>
        </p:xfrm>
        <a:graphic>
          <a:graphicData uri="http://schemas.openxmlformats.org/drawingml/2006/table">
            <a:tbl>
              <a:tblPr/>
              <a:tblGrid>
                <a:gridCol w="779623">
                  <a:extLst>
                    <a:ext uri="{9D8B030D-6E8A-4147-A177-3AD203B41FA5}">
                      <a16:colId xmlns:a16="http://schemas.microsoft.com/office/drawing/2014/main" val="233920535"/>
                    </a:ext>
                  </a:extLst>
                </a:gridCol>
                <a:gridCol w="1914948">
                  <a:extLst>
                    <a:ext uri="{9D8B030D-6E8A-4147-A177-3AD203B41FA5}">
                      <a16:colId xmlns:a16="http://schemas.microsoft.com/office/drawing/2014/main" val="984415996"/>
                    </a:ext>
                  </a:extLst>
                </a:gridCol>
                <a:gridCol w="621261">
                  <a:extLst>
                    <a:ext uri="{9D8B030D-6E8A-4147-A177-3AD203B41FA5}">
                      <a16:colId xmlns:a16="http://schemas.microsoft.com/office/drawing/2014/main" val="1497296906"/>
                    </a:ext>
                  </a:extLst>
                </a:gridCol>
                <a:gridCol w="979400">
                  <a:extLst>
                    <a:ext uri="{9D8B030D-6E8A-4147-A177-3AD203B41FA5}">
                      <a16:colId xmlns:a16="http://schemas.microsoft.com/office/drawing/2014/main" val="1718376003"/>
                    </a:ext>
                  </a:extLst>
                </a:gridCol>
                <a:gridCol w="779623">
                  <a:extLst>
                    <a:ext uri="{9D8B030D-6E8A-4147-A177-3AD203B41FA5}">
                      <a16:colId xmlns:a16="http://schemas.microsoft.com/office/drawing/2014/main" val="3433186702"/>
                    </a:ext>
                  </a:extLst>
                </a:gridCol>
                <a:gridCol w="2801768">
                  <a:extLst>
                    <a:ext uri="{9D8B030D-6E8A-4147-A177-3AD203B41FA5}">
                      <a16:colId xmlns:a16="http://schemas.microsoft.com/office/drawing/2014/main" val="687451832"/>
                    </a:ext>
                  </a:extLst>
                </a:gridCol>
                <a:gridCol w="779623">
                  <a:extLst>
                    <a:ext uri="{9D8B030D-6E8A-4147-A177-3AD203B41FA5}">
                      <a16:colId xmlns:a16="http://schemas.microsoft.com/office/drawing/2014/main" val="791499965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이름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6633" marR="6633" marT="66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 정보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28000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설명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강의에 대한 정보를 저장하고 있는 테이블</a:t>
                      </a:r>
                    </a:p>
                  </a:txBody>
                  <a:tcPr marL="6633" marR="6633" marT="66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762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8880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NULL?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1477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c_num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강의번호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강의를 식별할 수 있는 번호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13670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t_num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강사번호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강사를 식별할 수 있는 번호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1218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a_num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학원번호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학원를 식별할 수 있는 번호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5671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c_category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강의의 종류를 구분할 수 있는 카테고리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46058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c_name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강의명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강의의 이름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5582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c_content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CLOB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강의소개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강의에 대한 상세정보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2069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c_count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현재인원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강의를 수강 신청한 현재 인원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226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c_max_count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최대인원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강의를 수강 신청할 수 있는 최대 인원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9266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c_start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개강날짜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강의가 시작되는 날짜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00785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c_end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종강날짜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강의가 종료되는 날짜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63436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c_tuition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수강료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강의에 대한 가격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할인쿠폰이 있는 경우 해당 테이블에서 수정되어 보여짐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56464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c_regdate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 정보 등록일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3" marR="6633" marT="6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74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1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설계 및 다이어그램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074" y="690978"/>
            <a:ext cx="11684000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설계서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87450" y="2907824"/>
          <a:ext cx="9817099" cy="2186940"/>
        </p:xfrm>
        <a:graphic>
          <a:graphicData uri="http://schemas.openxmlformats.org/drawingml/2006/table">
            <a:tbl>
              <a:tblPr/>
              <a:tblGrid>
                <a:gridCol w="1112060">
                  <a:extLst>
                    <a:ext uri="{9D8B030D-6E8A-4147-A177-3AD203B41FA5}">
                      <a16:colId xmlns:a16="http://schemas.microsoft.com/office/drawing/2014/main" val="3319032867"/>
                    </a:ext>
                  </a:extLst>
                </a:gridCol>
                <a:gridCol w="2778743">
                  <a:extLst>
                    <a:ext uri="{9D8B030D-6E8A-4147-A177-3AD203B41FA5}">
                      <a16:colId xmlns:a16="http://schemas.microsoft.com/office/drawing/2014/main" val="3468611866"/>
                    </a:ext>
                  </a:extLst>
                </a:gridCol>
                <a:gridCol w="717912">
                  <a:extLst>
                    <a:ext uri="{9D8B030D-6E8A-4147-A177-3AD203B41FA5}">
                      <a16:colId xmlns:a16="http://schemas.microsoft.com/office/drawing/2014/main" val="3929395533"/>
                    </a:ext>
                  </a:extLst>
                </a:gridCol>
                <a:gridCol w="717912">
                  <a:extLst>
                    <a:ext uri="{9D8B030D-6E8A-4147-A177-3AD203B41FA5}">
                      <a16:colId xmlns:a16="http://schemas.microsoft.com/office/drawing/2014/main" val="4001125344"/>
                    </a:ext>
                  </a:extLst>
                </a:gridCol>
                <a:gridCol w="900910">
                  <a:extLst>
                    <a:ext uri="{9D8B030D-6E8A-4147-A177-3AD203B41FA5}">
                      <a16:colId xmlns:a16="http://schemas.microsoft.com/office/drawing/2014/main" val="3919303693"/>
                    </a:ext>
                  </a:extLst>
                </a:gridCol>
                <a:gridCol w="2688652">
                  <a:extLst>
                    <a:ext uri="{9D8B030D-6E8A-4147-A177-3AD203B41FA5}">
                      <a16:colId xmlns:a16="http://schemas.microsoft.com/office/drawing/2014/main" val="1305856199"/>
                    </a:ext>
                  </a:extLst>
                </a:gridCol>
                <a:gridCol w="900910">
                  <a:extLst>
                    <a:ext uri="{9D8B030D-6E8A-4147-A177-3AD203B41FA5}">
                      <a16:colId xmlns:a16="http://schemas.microsoft.com/office/drawing/2014/main" val="2791075710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MY_CLASS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찜한 강의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6043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강의를 저장해서 정보를 비교하는 테이블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78044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61722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40025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찜한 내역을 식별하는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7915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찜한 강의를 식별하는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5326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회원을 식별하는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31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2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설계 및 다이어그램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074" y="690978"/>
            <a:ext cx="11684000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설계서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120899" y="1970564"/>
          <a:ext cx="7950201" cy="4061460"/>
        </p:xfrm>
        <a:graphic>
          <a:graphicData uri="http://schemas.openxmlformats.org/drawingml/2006/table">
            <a:tbl>
              <a:tblPr/>
              <a:tblGrid>
                <a:gridCol w="883049">
                  <a:extLst>
                    <a:ext uri="{9D8B030D-6E8A-4147-A177-3AD203B41FA5}">
                      <a16:colId xmlns:a16="http://schemas.microsoft.com/office/drawing/2014/main" val="2888446362"/>
                    </a:ext>
                  </a:extLst>
                </a:gridCol>
                <a:gridCol w="1341131">
                  <a:extLst>
                    <a:ext uri="{9D8B030D-6E8A-4147-A177-3AD203B41FA5}">
                      <a16:colId xmlns:a16="http://schemas.microsoft.com/office/drawing/2014/main" val="3195373478"/>
                    </a:ext>
                  </a:extLst>
                </a:gridCol>
                <a:gridCol w="703680">
                  <a:extLst>
                    <a:ext uri="{9D8B030D-6E8A-4147-A177-3AD203B41FA5}">
                      <a16:colId xmlns:a16="http://schemas.microsoft.com/office/drawing/2014/main" val="2968535323"/>
                    </a:ext>
                  </a:extLst>
                </a:gridCol>
                <a:gridCol w="703680">
                  <a:extLst>
                    <a:ext uri="{9D8B030D-6E8A-4147-A177-3AD203B41FA5}">
                      <a16:colId xmlns:a16="http://schemas.microsoft.com/office/drawing/2014/main" val="3479025734"/>
                    </a:ext>
                  </a:extLst>
                </a:gridCol>
                <a:gridCol w="883049">
                  <a:extLst>
                    <a:ext uri="{9D8B030D-6E8A-4147-A177-3AD203B41FA5}">
                      <a16:colId xmlns:a16="http://schemas.microsoft.com/office/drawing/2014/main" val="2983338978"/>
                    </a:ext>
                  </a:extLst>
                </a:gridCol>
                <a:gridCol w="2552563">
                  <a:extLst>
                    <a:ext uri="{9D8B030D-6E8A-4147-A177-3AD203B41FA5}">
                      <a16:colId xmlns:a16="http://schemas.microsoft.com/office/drawing/2014/main" val="1262684762"/>
                    </a:ext>
                  </a:extLst>
                </a:gridCol>
                <a:gridCol w="883049">
                  <a:extLst>
                    <a:ext uri="{9D8B030D-6E8A-4147-A177-3AD203B41FA5}">
                      <a16:colId xmlns:a16="http://schemas.microsoft.com/office/drawing/2014/main" val="2238112149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TEACHER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23777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강사들의 정보 및 소개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06093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43150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9986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강사를 식별하는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42227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학원을 식별하는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3318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강사의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7104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t_content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강사소개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강사를 소개하는 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9723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t_record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강사의 이력 사항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18251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t_preview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미리보기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미리 보기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59975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t_good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강사가 받은 좋아요 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랭크에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74273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t_image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강사사진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이미지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4080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uploadfile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사진파일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강사사진 업로드 파일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48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설계 및 다이어그램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074" y="690978"/>
            <a:ext cx="11684000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설계서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260599" y="3064034"/>
          <a:ext cx="7670802" cy="1874520"/>
        </p:xfrm>
        <a:graphic>
          <a:graphicData uri="http://schemas.openxmlformats.org/drawingml/2006/table">
            <a:tbl>
              <a:tblPr/>
              <a:tblGrid>
                <a:gridCol w="885838">
                  <a:extLst>
                    <a:ext uri="{9D8B030D-6E8A-4147-A177-3AD203B41FA5}">
                      <a16:colId xmlns:a16="http://schemas.microsoft.com/office/drawing/2014/main" val="253484603"/>
                    </a:ext>
                  </a:extLst>
                </a:gridCol>
                <a:gridCol w="1345366">
                  <a:extLst>
                    <a:ext uri="{9D8B030D-6E8A-4147-A177-3AD203B41FA5}">
                      <a16:colId xmlns:a16="http://schemas.microsoft.com/office/drawing/2014/main" val="4138464387"/>
                    </a:ext>
                  </a:extLst>
                </a:gridCol>
                <a:gridCol w="705902">
                  <a:extLst>
                    <a:ext uri="{9D8B030D-6E8A-4147-A177-3AD203B41FA5}">
                      <a16:colId xmlns:a16="http://schemas.microsoft.com/office/drawing/2014/main" val="1518360110"/>
                    </a:ext>
                  </a:extLst>
                </a:gridCol>
                <a:gridCol w="705902">
                  <a:extLst>
                    <a:ext uri="{9D8B030D-6E8A-4147-A177-3AD203B41FA5}">
                      <a16:colId xmlns:a16="http://schemas.microsoft.com/office/drawing/2014/main" val="2054730766"/>
                    </a:ext>
                  </a:extLst>
                </a:gridCol>
                <a:gridCol w="885838">
                  <a:extLst>
                    <a:ext uri="{9D8B030D-6E8A-4147-A177-3AD203B41FA5}">
                      <a16:colId xmlns:a16="http://schemas.microsoft.com/office/drawing/2014/main" val="501004093"/>
                    </a:ext>
                  </a:extLst>
                </a:gridCol>
                <a:gridCol w="2256118">
                  <a:extLst>
                    <a:ext uri="{9D8B030D-6E8A-4147-A177-3AD203B41FA5}">
                      <a16:colId xmlns:a16="http://schemas.microsoft.com/office/drawing/2014/main" val="30354763"/>
                    </a:ext>
                  </a:extLst>
                </a:gridCol>
                <a:gridCol w="885838">
                  <a:extLst>
                    <a:ext uri="{9D8B030D-6E8A-4147-A177-3AD203B41FA5}">
                      <a16:colId xmlns:a16="http://schemas.microsoft.com/office/drawing/2014/main" val="2074187803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T_LIKED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80936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추천 수 저장 테이블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9254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06664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7969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강사를 식별하는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9094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학원을 식별하는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163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3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설계 및 다이어그램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074" y="690978"/>
            <a:ext cx="11684000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설계서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70000" y="2751614"/>
          <a:ext cx="9651999" cy="2499360"/>
        </p:xfrm>
        <a:graphic>
          <a:graphicData uri="http://schemas.openxmlformats.org/drawingml/2006/table">
            <a:tbl>
              <a:tblPr/>
              <a:tblGrid>
                <a:gridCol w="902847">
                  <a:extLst>
                    <a:ext uri="{9D8B030D-6E8A-4147-A177-3AD203B41FA5}">
                      <a16:colId xmlns:a16="http://schemas.microsoft.com/office/drawing/2014/main" val="3431578786"/>
                    </a:ext>
                  </a:extLst>
                </a:gridCol>
                <a:gridCol w="2810112">
                  <a:extLst>
                    <a:ext uri="{9D8B030D-6E8A-4147-A177-3AD203B41FA5}">
                      <a16:colId xmlns:a16="http://schemas.microsoft.com/office/drawing/2014/main" val="221087773"/>
                    </a:ext>
                  </a:extLst>
                </a:gridCol>
                <a:gridCol w="719456">
                  <a:extLst>
                    <a:ext uri="{9D8B030D-6E8A-4147-A177-3AD203B41FA5}">
                      <a16:colId xmlns:a16="http://schemas.microsoft.com/office/drawing/2014/main" val="2638001056"/>
                    </a:ext>
                  </a:extLst>
                </a:gridCol>
                <a:gridCol w="719456">
                  <a:extLst>
                    <a:ext uri="{9D8B030D-6E8A-4147-A177-3AD203B41FA5}">
                      <a16:colId xmlns:a16="http://schemas.microsoft.com/office/drawing/2014/main" val="2005324152"/>
                    </a:ext>
                  </a:extLst>
                </a:gridCol>
                <a:gridCol w="902847">
                  <a:extLst>
                    <a:ext uri="{9D8B030D-6E8A-4147-A177-3AD203B41FA5}">
                      <a16:colId xmlns:a16="http://schemas.microsoft.com/office/drawing/2014/main" val="3012333453"/>
                    </a:ext>
                  </a:extLst>
                </a:gridCol>
                <a:gridCol w="2694434">
                  <a:extLst>
                    <a:ext uri="{9D8B030D-6E8A-4147-A177-3AD203B41FA5}">
                      <a16:colId xmlns:a16="http://schemas.microsoft.com/office/drawing/2014/main" val="915514365"/>
                    </a:ext>
                  </a:extLst>
                </a:gridCol>
                <a:gridCol w="902847">
                  <a:extLst>
                    <a:ext uri="{9D8B030D-6E8A-4147-A177-3AD203B41FA5}">
                      <a16:colId xmlns:a16="http://schemas.microsoft.com/office/drawing/2014/main" val="1785178749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 신청 완료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58007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강의를 수강 신청 완료하는 정보 저장 테이블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9180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5548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92278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찜한 내역을 식별하는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PFK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3932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회원을 식별하는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78324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강의를 식별하는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5507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total_price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최종가격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수강신청한 강의의 최종 수강료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2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설계 및 다이어그램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074" y="690978"/>
            <a:ext cx="11684000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설계서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273300" y="2282984"/>
          <a:ext cx="7645399" cy="3436620"/>
        </p:xfrm>
        <a:graphic>
          <a:graphicData uri="http://schemas.openxmlformats.org/drawingml/2006/table">
            <a:tbl>
              <a:tblPr/>
              <a:tblGrid>
                <a:gridCol w="891917">
                  <a:extLst>
                    <a:ext uri="{9D8B030D-6E8A-4147-A177-3AD203B41FA5}">
                      <a16:colId xmlns:a16="http://schemas.microsoft.com/office/drawing/2014/main" val="701458566"/>
                    </a:ext>
                  </a:extLst>
                </a:gridCol>
                <a:gridCol w="1513471">
                  <a:extLst>
                    <a:ext uri="{9D8B030D-6E8A-4147-A177-3AD203B41FA5}">
                      <a16:colId xmlns:a16="http://schemas.microsoft.com/office/drawing/2014/main" val="2900110409"/>
                    </a:ext>
                  </a:extLst>
                </a:gridCol>
                <a:gridCol w="710746">
                  <a:extLst>
                    <a:ext uri="{9D8B030D-6E8A-4147-A177-3AD203B41FA5}">
                      <a16:colId xmlns:a16="http://schemas.microsoft.com/office/drawing/2014/main" val="901953896"/>
                    </a:ext>
                  </a:extLst>
                </a:gridCol>
                <a:gridCol w="710746">
                  <a:extLst>
                    <a:ext uri="{9D8B030D-6E8A-4147-A177-3AD203B41FA5}">
                      <a16:colId xmlns:a16="http://schemas.microsoft.com/office/drawing/2014/main" val="195995991"/>
                    </a:ext>
                  </a:extLst>
                </a:gridCol>
                <a:gridCol w="891917">
                  <a:extLst>
                    <a:ext uri="{9D8B030D-6E8A-4147-A177-3AD203B41FA5}">
                      <a16:colId xmlns:a16="http://schemas.microsoft.com/office/drawing/2014/main" val="3758768109"/>
                    </a:ext>
                  </a:extLst>
                </a:gridCol>
                <a:gridCol w="2034685">
                  <a:extLst>
                    <a:ext uri="{9D8B030D-6E8A-4147-A177-3AD203B41FA5}">
                      <a16:colId xmlns:a16="http://schemas.microsoft.com/office/drawing/2014/main" val="1047266277"/>
                    </a:ext>
                  </a:extLst>
                </a:gridCol>
                <a:gridCol w="891917">
                  <a:extLst>
                    <a:ext uri="{9D8B030D-6E8A-4147-A177-3AD203B41FA5}">
                      <a16:colId xmlns:a16="http://schemas.microsoft.com/office/drawing/2014/main" val="3293514056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STUDY_BOARD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스터디그룹게시판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41461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스터디 모집 게시판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80398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34847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8363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스터디글번호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스터디 모집글 등록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93987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sb_title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게시판글의 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9919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sb_content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게시판글의 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6893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sb_hit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게시판글을 본 횟수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997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sb_count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모집인원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그룹모집 인원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1018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sb_date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게시판글을 게시한 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35992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회원을 식별하는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36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0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설계 및 다이어그램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074" y="690978"/>
            <a:ext cx="11684000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설계서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41551" y="2595404"/>
          <a:ext cx="7708898" cy="2811780"/>
        </p:xfrm>
        <a:graphic>
          <a:graphicData uri="http://schemas.openxmlformats.org/drawingml/2006/table">
            <a:tbl>
              <a:tblPr/>
              <a:tblGrid>
                <a:gridCol w="884809">
                  <a:extLst>
                    <a:ext uri="{9D8B030D-6E8A-4147-A177-3AD203B41FA5}">
                      <a16:colId xmlns:a16="http://schemas.microsoft.com/office/drawing/2014/main" val="825720472"/>
                    </a:ext>
                  </a:extLst>
                </a:gridCol>
                <a:gridCol w="1294033">
                  <a:extLst>
                    <a:ext uri="{9D8B030D-6E8A-4147-A177-3AD203B41FA5}">
                      <a16:colId xmlns:a16="http://schemas.microsoft.com/office/drawing/2014/main" val="2024769410"/>
                    </a:ext>
                  </a:extLst>
                </a:gridCol>
                <a:gridCol w="705082">
                  <a:extLst>
                    <a:ext uri="{9D8B030D-6E8A-4147-A177-3AD203B41FA5}">
                      <a16:colId xmlns:a16="http://schemas.microsoft.com/office/drawing/2014/main" val="4039121901"/>
                    </a:ext>
                  </a:extLst>
                </a:gridCol>
                <a:gridCol w="705082">
                  <a:extLst>
                    <a:ext uri="{9D8B030D-6E8A-4147-A177-3AD203B41FA5}">
                      <a16:colId xmlns:a16="http://schemas.microsoft.com/office/drawing/2014/main" val="2898213011"/>
                    </a:ext>
                  </a:extLst>
                </a:gridCol>
                <a:gridCol w="884809">
                  <a:extLst>
                    <a:ext uri="{9D8B030D-6E8A-4147-A177-3AD203B41FA5}">
                      <a16:colId xmlns:a16="http://schemas.microsoft.com/office/drawing/2014/main" val="467501381"/>
                    </a:ext>
                  </a:extLst>
                </a:gridCol>
                <a:gridCol w="2350274">
                  <a:extLst>
                    <a:ext uri="{9D8B030D-6E8A-4147-A177-3AD203B41FA5}">
                      <a16:colId xmlns:a16="http://schemas.microsoft.com/office/drawing/2014/main" val="380995469"/>
                    </a:ext>
                  </a:extLst>
                </a:gridCol>
                <a:gridCol w="884809">
                  <a:extLst>
                    <a:ext uri="{9D8B030D-6E8A-4147-A177-3AD203B41FA5}">
                      <a16:colId xmlns:a16="http://schemas.microsoft.com/office/drawing/2014/main" val="1854648421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STUDY_COMMENT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스터디 댓글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05295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스터디모집 게시판 댓글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17061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64121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8406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댓글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688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스터디글번호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스터디 게시판의 글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8706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sc_content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작성자의 의견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52797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sc_regdate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 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1995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회원을 식별하는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22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7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371600" y="-13624"/>
            <a:ext cx="9531350" cy="6089250"/>
            <a:chOff x="1371600" y="-13624"/>
            <a:chExt cx="9531350" cy="608925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337166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879239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2129610" y="-1"/>
              <a:ext cx="7980345" cy="4505571"/>
            </a:xfrm>
            <a:prstGeom prst="round2SameRect">
              <a:avLst>
                <a:gd name="adj1" fmla="val 0"/>
                <a:gd name="adj2" fmla="val 5356"/>
              </a:avLst>
            </a:prstGeom>
            <a:solidFill>
              <a:srgbClr val="4E4C4D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387826" y="-13624"/>
              <a:ext cx="7462066" cy="416113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1419225" y="4594902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2129610" y="4725661"/>
              <a:ext cx="7980345" cy="564942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222019" y="5424046"/>
              <a:ext cx="1747961" cy="315645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/>
          <p:cNvSpPr/>
          <p:nvPr/>
        </p:nvSpPr>
        <p:spPr>
          <a:xfrm>
            <a:off x="2993297" y="5017928"/>
            <a:ext cx="1844744" cy="727590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9188" y="4048125"/>
            <a:ext cx="11909105" cy="2237164"/>
            <a:chOff x="109188" y="4048125"/>
            <a:chExt cx="11909105" cy="2237164"/>
          </a:xfrm>
        </p:grpSpPr>
        <p:sp>
          <p:nvSpPr>
            <p:cNvPr id="49" name="자유형 48"/>
            <p:cNvSpPr/>
            <p:nvPr/>
          </p:nvSpPr>
          <p:spPr>
            <a:xfrm>
              <a:off x="10531678" y="4226224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09188" y="4048125"/>
              <a:ext cx="1653584" cy="420346"/>
              <a:chOff x="109188" y="4048125"/>
              <a:chExt cx="1653584" cy="420346"/>
            </a:xfrm>
          </p:grpSpPr>
          <p:sp>
            <p:nvSpPr>
              <p:cNvPr id="47" name="자유형 46"/>
              <p:cNvSpPr/>
              <p:nvPr/>
            </p:nvSpPr>
            <p:spPr>
              <a:xfrm>
                <a:off x="123825" y="4048125"/>
                <a:ext cx="1343025" cy="49242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846377" y="4323275"/>
                <a:ext cx="916395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09188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13390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 49"/>
            <p:cNvSpPr/>
            <p:nvPr/>
          </p:nvSpPr>
          <p:spPr>
            <a:xfrm>
              <a:off x="11043297" y="4538742"/>
              <a:ext cx="936896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 flipV="1">
              <a:off x="174865" y="6239570"/>
              <a:ext cx="991182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11386378" y="5409649"/>
              <a:ext cx="631915" cy="301300"/>
              <a:chOff x="123825" y="4048125"/>
              <a:chExt cx="881591" cy="420346"/>
            </a:xfrm>
          </p:grpSpPr>
          <p:sp>
            <p:nvSpPr>
              <p:cNvPr id="56" name="자유형 55"/>
              <p:cNvSpPr/>
              <p:nvPr/>
            </p:nvSpPr>
            <p:spPr>
              <a:xfrm>
                <a:off x="123825" y="4048125"/>
                <a:ext cx="881591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328263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432465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1166046" y="4893458"/>
            <a:ext cx="3426386" cy="1978165"/>
            <a:chOff x="2280763" y="4702090"/>
            <a:chExt cx="2579379" cy="1489160"/>
          </a:xfrm>
        </p:grpSpPr>
        <p:sp>
          <p:nvSpPr>
            <p:cNvPr id="9" name="모서리가 둥근 직사각형 8"/>
            <p:cNvSpPr/>
            <p:nvPr/>
          </p:nvSpPr>
          <p:spPr>
            <a:xfrm rot="640875">
              <a:off x="3803930" y="4852259"/>
              <a:ext cx="803752" cy="347094"/>
            </a:xfrm>
            <a:custGeom>
              <a:avLst/>
              <a:gdLst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81807 w 559404"/>
                <a:gd name="connsiteY5" fmla="*/ 155194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34392 w 559404"/>
                <a:gd name="connsiteY5" fmla="*/ 135058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59404 w 585320"/>
                <a:gd name="connsiteY3" fmla="*/ 7759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72254 w 585320"/>
                <a:gd name="connsiteY3" fmla="*/ 5578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5320" h="252766">
                  <a:moveTo>
                    <a:pt x="7" y="77597"/>
                  </a:moveTo>
                  <a:cubicBezTo>
                    <a:pt x="574" y="35469"/>
                    <a:pt x="34748" y="0"/>
                    <a:pt x="77604" y="0"/>
                  </a:cubicBezTo>
                  <a:lnTo>
                    <a:pt x="481807" y="0"/>
                  </a:lnTo>
                  <a:cubicBezTo>
                    <a:pt x="524663" y="0"/>
                    <a:pt x="572254" y="12931"/>
                    <a:pt x="572254" y="55787"/>
                  </a:cubicBezTo>
                  <a:lnTo>
                    <a:pt x="585320" y="99365"/>
                  </a:lnTo>
                  <a:cubicBezTo>
                    <a:pt x="585320" y="142221"/>
                    <a:pt x="477248" y="135058"/>
                    <a:pt x="434392" y="135058"/>
                  </a:cubicBezTo>
                  <a:cubicBezTo>
                    <a:pt x="241424" y="121808"/>
                    <a:pt x="208933" y="252766"/>
                    <a:pt x="74199" y="252766"/>
                  </a:cubicBezTo>
                  <a:cubicBezTo>
                    <a:pt x="31343" y="252766"/>
                    <a:pt x="-560" y="119725"/>
                    <a:pt x="7" y="77597"/>
                  </a:cubicBezTo>
                  <a:close/>
                </a:path>
              </a:pathLst>
            </a:custGeom>
            <a:solidFill>
              <a:srgbClr val="F2A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2609610" y="4702090"/>
              <a:ext cx="2250532" cy="1489160"/>
            </a:xfrm>
            <a:custGeom>
              <a:avLst/>
              <a:gdLst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80875 w 2250532"/>
                <a:gd name="connsiteY9" fmla="*/ 248512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08317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50532" h="1489160">
                  <a:moveTo>
                    <a:pt x="1377310" y="0"/>
                  </a:moveTo>
                  <a:cubicBezTo>
                    <a:pt x="1418728" y="0"/>
                    <a:pt x="1459479" y="15260"/>
                    <a:pt x="1514647" y="19620"/>
                  </a:cubicBezTo>
                  <a:cubicBezTo>
                    <a:pt x="1569815" y="23980"/>
                    <a:pt x="1665809" y="14170"/>
                    <a:pt x="1708317" y="26159"/>
                  </a:cubicBezTo>
                  <a:cubicBezTo>
                    <a:pt x="1750826" y="38149"/>
                    <a:pt x="1737669" y="78477"/>
                    <a:pt x="1769698" y="91557"/>
                  </a:cubicBezTo>
                  <a:cubicBezTo>
                    <a:pt x="1801727" y="104637"/>
                    <a:pt x="1842339" y="90257"/>
                    <a:pt x="1900494" y="104637"/>
                  </a:cubicBezTo>
                  <a:cubicBezTo>
                    <a:pt x="1958649" y="119017"/>
                    <a:pt x="2067404" y="151677"/>
                    <a:pt x="2118632" y="177837"/>
                  </a:cubicBezTo>
                  <a:cubicBezTo>
                    <a:pt x="2169860" y="203996"/>
                    <a:pt x="2194082" y="233463"/>
                    <a:pt x="2207864" y="261592"/>
                  </a:cubicBezTo>
                  <a:cubicBezTo>
                    <a:pt x="2221646" y="289721"/>
                    <a:pt x="2222244" y="330438"/>
                    <a:pt x="2201324" y="346610"/>
                  </a:cubicBezTo>
                  <a:cubicBezTo>
                    <a:pt x="2180404" y="362782"/>
                    <a:pt x="2142924" y="369598"/>
                    <a:pt x="2082346" y="358626"/>
                  </a:cubicBezTo>
                  <a:cubicBezTo>
                    <a:pt x="2021768" y="347654"/>
                    <a:pt x="1929200" y="281692"/>
                    <a:pt x="1837853" y="280779"/>
                  </a:cubicBezTo>
                  <a:cubicBezTo>
                    <a:pt x="1746506" y="279866"/>
                    <a:pt x="1591403" y="302939"/>
                    <a:pt x="1534265" y="353149"/>
                  </a:cubicBezTo>
                  <a:cubicBezTo>
                    <a:pt x="1477127" y="403359"/>
                    <a:pt x="1447068" y="540623"/>
                    <a:pt x="1495027" y="582042"/>
                  </a:cubicBezTo>
                  <a:cubicBezTo>
                    <a:pt x="1542985" y="623460"/>
                    <a:pt x="1716289" y="616920"/>
                    <a:pt x="1822016" y="601661"/>
                  </a:cubicBezTo>
                  <a:cubicBezTo>
                    <a:pt x="1927743" y="586402"/>
                    <a:pt x="2060719" y="504655"/>
                    <a:pt x="2129387" y="490485"/>
                  </a:cubicBezTo>
                  <a:cubicBezTo>
                    <a:pt x="2198054" y="476315"/>
                    <a:pt x="2216584" y="492664"/>
                    <a:pt x="2234023" y="516644"/>
                  </a:cubicBezTo>
                  <a:cubicBezTo>
                    <a:pt x="2251463" y="540623"/>
                    <a:pt x="2260182" y="591852"/>
                    <a:pt x="2234023" y="634360"/>
                  </a:cubicBezTo>
                  <a:cubicBezTo>
                    <a:pt x="2207864" y="676869"/>
                    <a:pt x="2159906" y="717196"/>
                    <a:pt x="2077068" y="771695"/>
                  </a:cubicBezTo>
                  <a:cubicBezTo>
                    <a:pt x="1994231" y="826194"/>
                    <a:pt x="1838367" y="895952"/>
                    <a:pt x="1736999" y="961350"/>
                  </a:cubicBezTo>
                  <a:cubicBezTo>
                    <a:pt x="1635632" y="1026748"/>
                    <a:pt x="1590944" y="1119394"/>
                    <a:pt x="1468867" y="1164083"/>
                  </a:cubicBezTo>
                  <a:cubicBezTo>
                    <a:pt x="1346791" y="1208771"/>
                    <a:pt x="1098281" y="1213131"/>
                    <a:pt x="1004543" y="1229480"/>
                  </a:cubicBezTo>
                  <a:cubicBezTo>
                    <a:pt x="910807" y="1245830"/>
                    <a:pt x="963124" y="1214222"/>
                    <a:pt x="906446" y="1262180"/>
                  </a:cubicBezTo>
                  <a:cubicBezTo>
                    <a:pt x="863937" y="1298149"/>
                    <a:pt x="777898" y="1396654"/>
                    <a:pt x="715924" y="1463891"/>
                  </a:cubicBezTo>
                  <a:lnTo>
                    <a:pt x="692233" y="1489160"/>
                  </a:lnTo>
                  <a:lnTo>
                    <a:pt x="496803" y="1489160"/>
                  </a:lnTo>
                  <a:lnTo>
                    <a:pt x="415962" y="1438754"/>
                  </a:lnTo>
                  <a:cubicBezTo>
                    <a:pt x="341845" y="1399515"/>
                    <a:pt x="208868" y="1348287"/>
                    <a:pt x="154371" y="1314498"/>
                  </a:cubicBezTo>
                  <a:cubicBezTo>
                    <a:pt x="99873" y="1280710"/>
                    <a:pt x="114042" y="1255641"/>
                    <a:pt x="88973" y="1236021"/>
                  </a:cubicBezTo>
                  <a:cubicBezTo>
                    <a:pt x="63904" y="1216401"/>
                    <a:pt x="-18935" y="1243650"/>
                    <a:pt x="3955" y="1196782"/>
                  </a:cubicBezTo>
                  <a:cubicBezTo>
                    <a:pt x="26844" y="1149914"/>
                    <a:pt x="136931" y="1040916"/>
                    <a:pt x="226308" y="954809"/>
                  </a:cubicBezTo>
                  <a:cubicBezTo>
                    <a:pt x="315684" y="868702"/>
                    <a:pt x="460650" y="776055"/>
                    <a:pt x="540218" y="680138"/>
                  </a:cubicBezTo>
                  <a:cubicBezTo>
                    <a:pt x="619785" y="584221"/>
                    <a:pt x="627416" y="482854"/>
                    <a:pt x="703713" y="379308"/>
                  </a:cubicBezTo>
                  <a:cubicBezTo>
                    <a:pt x="780010" y="275762"/>
                    <a:pt x="915165" y="113358"/>
                    <a:pt x="998003" y="58859"/>
                  </a:cubicBezTo>
                  <a:cubicBezTo>
                    <a:pt x="1080840" y="4360"/>
                    <a:pt x="1156048" y="58858"/>
                    <a:pt x="1200737" y="52319"/>
                  </a:cubicBezTo>
                  <a:cubicBezTo>
                    <a:pt x="1245426" y="45779"/>
                    <a:pt x="1236706" y="28340"/>
                    <a:pt x="1266135" y="19620"/>
                  </a:cubicBezTo>
                  <a:cubicBezTo>
                    <a:pt x="1295563" y="10901"/>
                    <a:pt x="1335892" y="0"/>
                    <a:pt x="1377310" y="0"/>
                  </a:cubicBez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72832" y="5217808"/>
              <a:ext cx="153926" cy="155302"/>
            </a:xfrm>
            <a:custGeom>
              <a:avLst/>
              <a:gdLst>
                <a:gd name="connsiteX0" fmla="*/ 557 w 112094"/>
                <a:gd name="connsiteY0" fmla="*/ 21973 h 113096"/>
                <a:gd name="connsiteX1" fmla="*/ 55326 w 112094"/>
                <a:gd name="connsiteY1" fmla="*/ 112460 h 113096"/>
                <a:gd name="connsiteX2" fmla="*/ 105332 w 112094"/>
                <a:gd name="connsiteY2" fmla="*/ 60073 h 113096"/>
                <a:gd name="connsiteX3" fmla="*/ 110095 w 112094"/>
                <a:gd name="connsiteY3" fmla="*/ 17210 h 113096"/>
                <a:gd name="connsiteX4" fmla="*/ 91045 w 112094"/>
                <a:gd name="connsiteY4" fmla="*/ 542 h 113096"/>
                <a:gd name="connsiteX5" fmla="*/ 557 w 112094"/>
                <a:gd name="connsiteY5" fmla="*/ 21973 h 11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094" h="113096">
                  <a:moveTo>
                    <a:pt x="557" y="21973"/>
                  </a:moveTo>
                  <a:cubicBezTo>
                    <a:pt x="-5396" y="40626"/>
                    <a:pt x="37864" y="106110"/>
                    <a:pt x="55326" y="112460"/>
                  </a:cubicBezTo>
                  <a:cubicBezTo>
                    <a:pt x="72788" y="118810"/>
                    <a:pt x="96204" y="75948"/>
                    <a:pt x="105332" y="60073"/>
                  </a:cubicBezTo>
                  <a:cubicBezTo>
                    <a:pt x="114460" y="44198"/>
                    <a:pt x="112476" y="27132"/>
                    <a:pt x="110095" y="17210"/>
                  </a:cubicBezTo>
                  <a:cubicBezTo>
                    <a:pt x="107714" y="7288"/>
                    <a:pt x="101761" y="2923"/>
                    <a:pt x="91045" y="542"/>
                  </a:cubicBezTo>
                  <a:cubicBezTo>
                    <a:pt x="80329" y="-1839"/>
                    <a:pt x="6510" y="3320"/>
                    <a:pt x="557" y="219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280763" y="5835034"/>
              <a:ext cx="898430" cy="356216"/>
            </a:xfrm>
            <a:custGeom>
              <a:avLst/>
              <a:gdLst>
                <a:gd name="connsiteX0" fmla="*/ 367027 w 898430"/>
                <a:gd name="connsiteY0" fmla="*/ 0 h 356216"/>
                <a:gd name="connsiteX1" fmla="*/ 898430 w 898430"/>
                <a:gd name="connsiteY1" fmla="*/ 356216 h 356216"/>
                <a:gd name="connsiteX2" fmla="*/ 0 w 898430"/>
                <a:gd name="connsiteY2" fmla="*/ 356216 h 3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8430" h="356216">
                  <a:moveTo>
                    <a:pt x="367027" y="0"/>
                  </a:moveTo>
                  <a:lnTo>
                    <a:pt x="898430" y="356216"/>
                  </a:lnTo>
                  <a:lnTo>
                    <a:pt x="0" y="356216"/>
                  </a:ln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 flipH="1">
            <a:off x="7968029" y="4893458"/>
            <a:ext cx="3671995" cy="1978165"/>
            <a:chOff x="6638696" y="4768812"/>
            <a:chExt cx="3671995" cy="1978165"/>
          </a:xfrm>
        </p:grpSpPr>
        <p:sp>
          <p:nvSpPr>
            <p:cNvPr id="36" name="타원 35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38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자유형 38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 39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26" y="0"/>
            <a:ext cx="7462066" cy="41563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7619" y="127647"/>
            <a:ext cx="45567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</a:rPr>
              <a:t>1. </a:t>
            </a:r>
            <a:r>
              <a:rPr lang="ko-KR" altLang="en-US" sz="2600" dirty="0" smtClean="0">
                <a:solidFill>
                  <a:schemeClr val="bg1"/>
                </a:solidFill>
              </a:rPr>
              <a:t>프로젝트 개요</a:t>
            </a:r>
            <a:endParaRPr lang="en-US" altLang="ko-KR" sz="2600" dirty="0" smtClean="0">
              <a:solidFill>
                <a:schemeClr val="bg1"/>
              </a:solidFill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</a:rPr>
              <a:t>2. </a:t>
            </a:r>
            <a:r>
              <a:rPr lang="ko-KR" altLang="en-US" sz="2600" dirty="0" smtClean="0">
                <a:solidFill>
                  <a:schemeClr val="bg1"/>
                </a:solidFill>
              </a:rPr>
              <a:t>시스템 설계 및 다이어그램</a:t>
            </a:r>
            <a:endParaRPr lang="en-US" altLang="ko-KR" sz="2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     -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자료사전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테이블 설계서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     - </a:t>
            </a:r>
            <a:r>
              <a:rPr lang="ko-KR" altLang="en-US" sz="1600" dirty="0" smtClean="0">
                <a:solidFill>
                  <a:schemeClr val="bg1"/>
                </a:solidFill>
              </a:rPr>
              <a:t>요구사항 정의서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테이블 설계서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     - ERD, SQL, CLD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     - Use Case Diagram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</a:rPr>
              <a:t>3. </a:t>
            </a:r>
            <a:r>
              <a:rPr lang="ko-KR" altLang="en-US" sz="2600" dirty="0" smtClean="0">
                <a:solidFill>
                  <a:schemeClr val="bg1"/>
                </a:solidFill>
              </a:rPr>
              <a:t>개발 환경</a:t>
            </a:r>
            <a:endParaRPr lang="en-US" altLang="ko-KR" sz="2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     - </a:t>
            </a:r>
            <a:r>
              <a:rPr lang="ko-KR" altLang="en-US" sz="1600" dirty="0" smtClean="0">
                <a:solidFill>
                  <a:schemeClr val="bg1"/>
                </a:solidFill>
              </a:rPr>
              <a:t>구축 환경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일정 역할 분담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</a:rPr>
              <a:t>4. </a:t>
            </a:r>
            <a:r>
              <a:rPr lang="ko-KR" altLang="en-US" sz="2600" dirty="0" smtClean="0">
                <a:solidFill>
                  <a:schemeClr val="bg1"/>
                </a:solidFill>
              </a:rPr>
              <a:t>구축 화면</a:t>
            </a:r>
            <a:endParaRPr lang="en-US" altLang="ko-KR" sz="2600" dirty="0" smtClean="0">
              <a:solidFill>
                <a:schemeClr val="bg1"/>
              </a:solidFill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</a:rPr>
              <a:t>5. </a:t>
            </a:r>
            <a:r>
              <a:rPr lang="ko-KR" altLang="en-US" sz="2600" dirty="0" smtClean="0">
                <a:solidFill>
                  <a:schemeClr val="bg1"/>
                </a:solidFill>
              </a:rPr>
              <a:t>시연</a:t>
            </a:r>
            <a:endParaRPr lang="ko-KR" altLang="en-US" sz="2600" dirty="0">
              <a:solidFill>
                <a:schemeClr val="bg1"/>
              </a:solidFill>
            </a:endParaRPr>
          </a:p>
        </p:txBody>
      </p:sp>
      <p:sp>
        <p:nvSpPr>
          <p:cNvPr id="45" name="Freeform 14"/>
          <p:cNvSpPr>
            <a:spLocks noEditPoints="1"/>
          </p:cNvSpPr>
          <p:nvPr/>
        </p:nvSpPr>
        <p:spPr bwMode="auto">
          <a:xfrm>
            <a:off x="8174274" y="2755628"/>
            <a:ext cx="990806" cy="818701"/>
          </a:xfrm>
          <a:custGeom>
            <a:avLst/>
            <a:gdLst>
              <a:gd name="T0" fmla="*/ 520 w 6227"/>
              <a:gd name="T1" fmla="*/ 4692 h 6022"/>
              <a:gd name="T2" fmla="*/ 439 w 6227"/>
              <a:gd name="T3" fmla="*/ 5264 h 6022"/>
              <a:gd name="T4" fmla="*/ 598 w 6227"/>
              <a:gd name="T5" fmla="*/ 5659 h 6022"/>
              <a:gd name="T6" fmla="*/ 1010 w 6227"/>
              <a:gd name="T7" fmla="*/ 5820 h 6022"/>
              <a:gd name="T8" fmla="*/ 1607 w 6227"/>
              <a:gd name="T9" fmla="*/ 5721 h 6022"/>
              <a:gd name="T10" fmla="*/ 1569 w 6227"/>
              <a:gd name="T11" fmla="*/ 5299 h 6022"/>
              <a:gd name="T12" fmla="*/ 962 w 6227"/>
              <a:gd name="T13" fmla="*/ 4558 h 6022"/>
              <a:gd name="T14" fmla="*/ 3181 w 6227"/>
              <a:gd name="T15" fmla="*/ 1655 h 6022"/>
              <a:gd name="T16" fmla="*/ 2596 w 6227"/>
              <a:gd name="T17" fmla="*/ 1958 h 6022"/>
              <a:gd name="T18" fmla="*/ 2263 w 6227"/>
              <a:gd name="T19" fmla="*/ 2523 h 6022"/>
              <a:gd name="T20" fmla="*/ 4527 w 6227"/>
              <a:gd name="T21" fmla="*/ 2415 h 6022"/>
              <a:gd name="T22" fmla="*/ 4143 w 6227"/>
              <a:gd name="T23" fmla="*/ 1886 h 6022"/>
              <a:gd name="T24" fmla="*/ 3528 w 6227"/>
              <a:gd name="T25" fmla="*/ 1638 h 6022"/>
              <a:gd name="T26" fmla="*/ 4892 w 6227"/>
              <a:gd name="T27" fmla="*/ 405 h 6022"/>
              <a:gd name="T28" fmla="*/ 4769 w 6227"/>
              <a:gd name="T29" fmla="*/ 704 h 6022"/>
              <a:gd name="T30" fmla="*/ 5561 w 6227"/>
              <a:gd name="T31" fmla="*/ 1354 h 6022"/>
              <a:gd name="T32" fmla="*/ 5885 w 6227"/>
              <a:gd name="T33" fmla="*/ 1199 h 6022"/>
              <a:gd name="T34" fmla="*/ 5854 w 6227"/>
              <a:gd name="T35" fmla="*/ 694 h 6022"/>
              <a:gd name="T36" fmla="*/ 5571 w 6227"/>
              <a:gd name="T37" fmla="*/ 403 h 6022"/>
              <a:gd name="T38" fmla="*/ 5208 w 6227"/>
              <a:gd name="T39" fmla="*/ 4 h 6022"/>
              <a:gd name="T40" fmla="*/ 5699 w 6227"/>
              <a:gd name="T41" fmla="*/ 155 h 6022"/>
              <a:gd name="T42" fmla="*/ 5981 w 6227"/>
              <a:gd name="T43" fmla="*/ 609 h 6022"/>
              <a:gd name="T44" fmla="*/ 5990 w 6227"/>
              <a:gd name="T45" fmla="*/ 1256 h 6022"/>
              <a:gd name="T46" fmla="*/ 5992 w 6227"/>
              <a:gd name="T47" fmla="*/ 2047 h 6022"/>
              <a:gd name="T48" fmla="*/ 6221 w 6227"/>
              <a:gd name="T49" fmla="*/ 3002 h 6022"/>
              <a:gd name="T50" fmla="*/ 2231 w 6227"/>
              <a:gd name="T51" fmla="*/ 3601 h 6022"/>
              <a:gd name="T52" fmla="*/ 2430 w 6227"/>
              <a:gd name="T53" fmla="*/ 4178 h 6022"/>
              <a:gd name="T54" fmla="*/ 2918 w 6227"/>
              <a:gd name="T55" fmla="*/ 4605 h 6022"/>
              <a:gd name="T56" fmla="*/ 3579 w 6227"/>
              <a:gd name="T57" fmla="*/ 4728 h 6022"/>
              <a:gd name="T58" fmla="*/ 4196 w 6227"/>
              <a:gd name="T59" fmla="*/ 4492 h 6022"/>
              <a:gd name="T60" fmla="*/ 6075 w 6227"/>
              <a:gd name="T61" fmla="*/ 4083 h 6022"/>
              <a:gd name="T62" fmla="*/ 5565 w 6227"/>
              <a:gd name="T63" fmla="*/ 4984 h 6022"/>
              <a:gd name="T64" fmla="*/ 4775 w 6227"/>
              <a:gd name="T65" fmla="*/ 5636 h 6022"/>
              <a:gd name="T66" fmla="*/ 3776 w 6227"/>
              <a:gd name="T67" fmla="*/ 5963 h 6022"/>
              <a:gd name="T68" fmla="*/ 2746 w 6227"/>
              <a:gd name="T69" fmla="*/ 5908 h 6022"/>
              <a:gd name="T70" fmla="*/ 1866 w 6227"/>
              <a:gd name="T71" fmla="*/ 5804 h 6022"/>
              <a:gd name="T72" fmla="*/ 1121 w 6227"/>
              <a:gd name="T73" fmla="*/ 6009 h 6022"/>
              <a:gd name="T74" fmla="*/ 511 w 6227"/>
              <a:gd name="T75" fmla="*/ 5954 h 6022"/>
              <a:gd name="T76" fmla="*/ 115 w 6227"/>
              <a:gd name="T77" fmla="*/ 5642 h 6022"/>
              <a:gd name="T78" fmla="*/ 0 w 6227"/>
              <a:gd name="T79" fmla="*/ 5120 h 6022"/>
              <a:gd name="T80" fmla="*/ 98 w 6227"/>
              <a:gd name="T81" fmla="*/ 4386 h 6022"/>
              <a:gd name="T82" fmla="*/ 414 w 6227"/>
              <a:gd name="T83" fmla="*/ 3522 h 6022"/>
              <a:gd name="T84" fmla="*/ 945 w 6227"/>
              <a:gd name="T85" fmla="*/ 2601 h 6022"/>
              <a:gd name="T86" fmla="*/ 1698 w 6227"/>
              <a:gd name="T87" fmla="*/ 1701 h 6022"/>
              <a:gd name="T88" fmla="*/ 1851 w 6227"/>
              <a:gd name="T89" fmla="*/ 1549 h 6022"/>
              <a:gd name="T90" fmla="*/ 2054 w 6227"/>
              <a:gd name="T91" fmla="*/ 1349 h 6022"/>
              <a:gd name="T92" fmla="*/ 1624 w 6227"/>
              <a:gd name="T93" fmla="*/ 1574 h 6022"/>
              <a:gd name="T94" fmla="*/ 806 w 6227"/>
              <a:gd name="T95" fmla="*/ 2332 h 6022"/>
              <a:gd name="T96" fmla="*/ 1006 w 6227"/>
              <a:gd name="T97" fmla="*/ 1708 h 6022"/>
              <a:gd name="T98" fmla="*/ 1666 w 6227"/>
              <a:gd name="T99" fmla="*/ 963 h 6022"/>
              <a:gd name="T100" fmla="*/ 2553 w 6227"/>
              <a:gd name="T101" fmla="*/ 490 h 6022"/>
              <a:gd name="T102" fmla="*/ 3519 w 6227"/>
              <a:gd name="T103" fmla="*/ 358 h 6022"/>
              <a:gd name="T104" fmla="*/ 4355 w 6227"/>
              <a:gd name="T105" fmla="*/ 106 h 6022"/>
              <a:gd name="T106" fmla="*/ 5102 w 6227"/>
              <a:gd name="T107" fmla="*/ 0 h 6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227" h="6022">
                <a:moveTo>
                  <a:pt x="760" y="4117"/>
                </a:moveTo>
                <a:lnTo>
                  <a:pt x="700" y="4238"/>
                </a:lnTo>
                <a:lnTo>
                  <a:pt x="647" y="4356"/>
                </a:lnTo>
                <a:lnTo>
                  <a:pt x="599" y="4471"/>
                </a:lnTo>
                <a:lnTo>
                  <a:pt x="556" y="4585"/>
                </a:lnTo>
                <a:lnTo>
                  <a:pt x="520" y="4692"/>
                </a:lnTo>
                <a:lnTo>
                  <a:pt x="492" y="4798"/>
                </a:lnTo>
                <a:lnTo>
                  <a:pt x="467" y="4900"/>
                </a:lnTo>
                <a:lnTo>
                  <a:pt x="450" y="4997"/>
                </a:lnTo>
                <a:lnTo>
                  <a:pt x="439" y="5091"/>
                </a:lnTo>
                <a:lnTo>
                  <a:pt x="435" y="5180"/>
                </a:lnTo>
                <a:lnTo>
                  <a:pt x="439" y="5264"/>
                </a:lnTo>
                <a:lnTo>
                  <a:pt x="446" y="5343"/>
                </a:lnTo>
                <a:lnTo>
                  <a:pt x="463" y="5417"/>
                </a:lnTo>
                <a:lnTo>
                  <a:pt x="486" y="5487"/>
                </a:lnTo>
                <a:lnTo>
                  <a:pt x="516" y="5549"/>
                </a:lnTo>
                <a:lnTo>
                  <a:pt x="554" y="5608"/>
                </a:lnTo>
                <a:lnTo>
                  <a:pt x="598" y="5659"/>
                </a:lnTo>
                <a:lnTo>
                  <a:pt x="652" y="5704"/>
                </a:lnTo>
                <a:lnTo>
                  <a:pt x="711" y="5742"/>
                </a:lnTo>
                <a:lnTo>
                  <a:pt x="777" y="5772"/>
                </a:lnTo>
                <a:lnTo>
                  <a:pt x="849" y="5797"/>
                </a:lnTo>
                <a:lnTo>
                  <a:pt x="927" y="5812"/>
                </a:lnTo>
                <a:lnTo>
                  <a:pt x="1010" y="5820"/>
                </a:lnTo>
                <a:lnTo>
                  <a:pt x="1097" y="5821"/>
                </a:lnTo>
                <a:lnTo>
                  <a:pt x="1189" y="5814"/>
                </a:lnTo>
                <a:lnTo>
                  <a:pt x="1288" y="5801"/>
                </a:lnTo>
                <a:lnTo>
                  <a:pt x="1390" y="5782"/>
                </a:lnTo>
                <a:lnTo>
                  <a:pt x="1496" y="5755"/>
                </a:lnTo>
                <a:lnTo>
                  <a:pt x="1607" y="5721"/>
                </a:lnTo>
                <a:lnTo>
                  <a:pt x="1721" y="5681"/>
                </a:lnTo>
                <a:lnTo>
                  <a:pt x="1838" y="5636"/>
                </a:lnTo>
                <a:lnTo>
                  <a:pt x="1959" y="5583"/>
                </a:lnTo>
                <a:lnTo>
                  <a:pt x="1823" y="5496"/>
                </a:lnTo>
                <a:lnTo>
                  <a:pt x="1694" y="5402"/>
                </a:lnTo>
                <a:lnTo>
                  <a:pt x="1569" y="5299"/>
                </a:lnTo>
                <a:lnTo>
                  <a:pt x="1452" y="5192"/>
                </a:lnTo>
                <a:lnTo>
                  <a:pt x="1341" y="5076"/>
                </a:lnTo>
                <a:lnTo>
                  <a:pt x="1235" y="4957"/>
                </a:lnTo>
                <a:lnTo>
                  <a:pt x="1136" y="4829"/>
                </a:lnTo>
                <a:lnTo>
                  <a:pt x="1046" y="4696"/>
                </a:lnTo>
                <a:lnTo>
                  <a:pt x="962" y="4558"/>
                </a:lnTo>
                <a:lnTo>
                  <a:pt x="887" y="4416"/>
                </a:lnTo>
                <a:lnTo>
                  <a:pt x="819" y="4269"/>
                </a:lnTo>
                <a:lnTo>
                  <a:pt x="760" y="4117"/>
                </a:lnTo>
                <a:close/>
                <a:moveTo>
                  <a:pt x="3411" y="1632"/>
                </a:moveTo>
                <a:lnTo>
                  <a:pt x="3294" y="1638"/>
                </a:lnTo>
                <a:lnTo>
                  <a:pt x="3181" y="1655"/>
                </a:lnTo>
                <a:lnTo>
                  <a:pt x="3071" y="1682"/>
                </a:lnTo>
                <a:lnTo>
                  <a:pt x="2965" y="1719"/>
                </a:lnTo>
                <a:lnTo>
                  <a:pt x="2865" y="1767"/>
                </a:lnTo>
                <a:lnTo>
                  <a:pt x="2770" y="1822"/>
                </a:lnTo>
                <a:lnTo>
                  <a:pt x="2679" y="1886"/>
                </a:lnTo>
                <a:lnTo>
                  <a:pt x="2596" y="1958"/>
                </a:lnTo>
                <a:lnTo>
                  <a:pt x="2521" y="2037"/>
                </a:lnTo>
                <a:lnTo>
                  <a:pt x="2453" y="2122"/>
                </a:lnTo>
                <a:lnTo>
                  <a:pt x="2392" y="2215"/>
                </a:lnTo>
                <a:lnTo>
                  <a:pt x="2339" y="2313"/>
                </a:lnTo>
                <a:lnTo>
                  <a:pt x="2297" y="2415"/>
                </a:lnTo>
                <a:lnTo>
                  <a:pt x="2263" y="2523"/>
                </a:lnTo>
                <a:lnTo>
                  <a:pt x="2241" y="2635"/>
                </a:lnTo>
                <a:lnTo>
                  <a:pt x="2229" y="2750"/>
                </a:lnTo>
                <a:lnTo>
                  <a:pt x="4595" y="2750"/>
                </a:lnTo>
                <a:lnTo>
                  <a:pt x="4582" y="2635"/>
                </a:lnTo>
                <a:lnTo>
                  <a:pt x="4559" y="2523"/>
                </a:lnTo>
                <a:lnTo>
                  <a:pt x="4527" y="2415"/>
                </a:lnTo>
                <a:lnTo>
                  <a:pt x="4483" y="2313"/>
                </a:lnTo>
                <a:lnTo>
                  <a:pt x="4432" y="2215"/>
                </a:lnTo>
                <a:lnTo>
                  <a:pt x="4372" y="2122"/>
                </a:lnTo>
                <a:lnTo>
                  <a:pt x="4302" y="2037"/>
                </a:lnTo>
                <a:lnTo>
                  <a:pt x="4226" y="1958"/>
                </a:lnTo>
                <a:lnTo>
                  <a:pt x="4143" y="1886"/>
                </a:lnTo>
                <a:lnTo>
                  <a:pt x="4054" y="1822"/>
                </a:lnTo>
                <a:lnTo>
                  <a:pt x="3958" y="1767"/>
                </a:lnTo>
                <a:lnTo>
                  <a:pt x="3857" y="1719"/>
                </a:lnTo>
                <a:lnTo>
                  <a:pt x="3752" y="1682"/>
                </a:lnTo>
                <a:lnTo>
                  <a:pt x="3642" y="1655"/>
                </a:lnTo>
                <a:lnTo>
                  <a:pt x="3528" y="1638"/>
                </a:lnTo>
                <a:lnTo>
                  <a:pt x="3411" y="1632"/>
                </a:lnTo>
                <a:close/>
                <a:moveTo>
                  <a:pt x="5268" y="352"/>
                </a:moveTo>
                <a:lnTo>
                  <a:pt x="5181" y="356"/>
                </a:lnTo>
                <a:lnTo>
                  <a:pt x="5088" y="365"/>
                </a:lnTo>
                <a:lnTo>
                  <a:pt x="4992" y="382"/>
                </a:lnTo>
                <a:lnTo>
                  <a:pt x="4892" y="405"/>
                </a:lnTo>
                <a:lnTo>
                  <a:pt x="4788" y="433"/>
                </a:lnTo>
                <a:lnTo>
                  <a:pt x="4680" y="469"/>
                </a:lnTo>
                <a:lnTo>
                  <a:pt x="4570" y="509"/>
                </a:lnTo>
                <a:lnTo>
                  <a:pt x="4455" y="556"/>
                </a:lnTo>
                <a:lnTo>
                  <a:pt x="4616" y="626"/>
                </a:lnTo>
                <a:lnTo>
                  <a:pt x="4769" y="704"/>
                </a:lnTo>
                <a:lnTo>
                  <a:pt x="4916" y="793"/>
                </a:lnTo>
                <a:lnTo>
                  <a:pt x="5060" y="889"/>
                </a:lnTo>
                <a:lnTo>
                  <a:pt x="5194" y="993"/>
                </a:lnTo>
                <a:lnTo>
                  <a:pt x="5325" y="1107"/>
                </a:lnTo>
                <a:lnTo>
                  <a:pt x="5446" y="1228"/>
                </a:lnTo>
                <a:lnTo>
                  <a:pt x="5561" y="1354"/>
                </a:lnTo>
                <a:lnTo>
                  <a:pt x="5667" y="1489"/>
                </a:lnTo>
                <a:lnTo>
                  <a:pt x="5765" y="1629"/>
                </a:lnTo>
                <a:lnTo>
                  <a:pt x="5805" y="1517"/>
                </a:lnTo>
                <a:lnTo>
                  <a:pt x="5837" y="1407"/>
                </a:lnTo>
                <a:lnTo>
                  <a:pt x="5864" y="1301"/>
                </a:lnTo>
                <a:lnTo>
                  <a:pt x="5885" y="1199"/>
                </a:lnTo>
                <a:lnTo>
                  <a:pt x="5896" y="1103"/>
                </a:lnTo>
                <a:lnTo>
                  <a:pt x="5902" y="1010"/>
                </a:lnTo>
                <a:lnTo>
                  <a:pt x="5902" y="923"/>
                </a:lnTo>
                <a:lnTo>
                  <a:pt x="5892" y="842"/>
                </a:lnTo>
                <a:lnTo>
                  <a:pt x="5877" y="764"/>
                </a:lnTo>
                <a:lnTo>
                  <a:pt x="5854" y="694"/>
                </a:lnTo>
                <a:lnTo>
                  <a:pt x="5824" y="628"/>
                </a:lnTo>
                <a:lnTo>
                  <a:pt x="5786" y="570"/>
                </a:lnTo>
                <a:lnTo>
                  <a:pt x="5741" y="515"/>
                </a:lnTo>
                <a:lnTo>
                  <a:pt x="5690" y="471"/>
                </a:lnTo>
                <a:lnTo>
                  <a:pt x="5633" y="433"/>
                </a:lnTo>
                <a:lnTo>
                  <a:pt x="5571" y="403"/>
                </a:lnTo>
                <a:lnTo>
                  <a:pt x="5503" y="380"/>
                </a:lnTo>
                <a:lnTo>
                  <a:pt x="5429" y="365"/>
                </a:lnTo>
                <a:lnTo>
                  <a:pt x="5351" y="356"/>
                </a:lnTo>
                <a:lnTo>
                  <a:pt x="5268" y="352"/>
                </a:lnTo>
                <a:close/>
                <a:moveTo>
                  <a:pt x="5102" y="0"/>
                </a:moveTo>
                <a:lnTo>
                  <a:pt x="5208" y="4"/>
                </a:lnTo>
                <a:lnTo>
                  <a:pt x="5308" y="14"/>
                </a:lnTo>
                <a:lnTo>
                  <a:pt x="5400" y="31"/>
                </a:lnTo>
                <a:lnTo>
                  <a:pt x="5487" y="53"/>
                </a:lnTo>
                <a:lnTo>
                  <a:pt x="5567" y="82"/>
                </a:lnTo>
                <a:lnTo>
                  <a:pt x="5637" y="116"/>
                </a:lnTo>
                <a:lnTo>
                  <a:pt x="5699" y="155"/>
                </a:lnTo>
                <a:lnTo>
                  <a:pt x="5754" y="203"/>
                </a:lnTo>
                <a:lnTo>
                  <a:pt x="5816" y="273"/>
                </a:lnTo>
                <a:lnTo>
                  <a:pt x="5871" y="348"/>
                </a:lnTo>
                <a:lnTo>
                  <a:pt x="5917" y="430"/>
                </a:lnTo>
                <a:lnTo>
                  <a:pt x="5953" y="517"/>
                </a:lnTo>
                <a:lnTo>
                  <a:pt x="5981" y="609"/>
                </a:lnTo>
                <a:lnTo>
                  <a:pt x="6004" y="706"/>
                </a:lnTo>
                <a:lnTo>
                  <a:pt x="6015" y="808"/>
                </a:lnTo>
                <a:lnTo>
                  <a:pt x="6021" y="914"/>
                </a:lnTo>
                <a:lnTo>
                  <a:pt x="6019" y="1023"/>
                </a:lnTo>
                <a:lnTo>
                  <a:pt x="6007" y="1137"/>
                </a:lnTo>
                <a:lnTo>
                  <a:pt x="5990" y="1256"/>
                </a:lnTo>
                <a:lnTo>
                  <a:pt x="5966" y="1377"/>
                </a:lnTo>
                <a:lnTo>
                  <a:pt x="5934" y="1502"/>
                </a:lnTo>
                <a:lnTo>
                  <a:pt x="5894" y="1631"/>
                </a:lnTo>
                <a:lnTo>
                  <a:pt x="5847" y="1761"/>
                </a:lnTo>
                <a:lnTo>
                  <a:pt x="5924" y="1901"/>
                </a:lnTo>
                <a:lnTo>
                  <a:pt x="5992" y="2047"/>
                </a:lnTo>
                <a:lnTo>
                  <a:pt x="6053" y="2196"/>
                </a:lnTo>
                <a:lnTo>
                  <a:pt x="6104" y="2351"/>
                </a:lnTo>
                <a:lnTo>
                  <a:pt x="6147" y="2508"/>
                </a:lnTo>
                <a:lnTo>
                  <a:pt x="6181" y="2669"/>
                </a:lnTo>
                <a:lnTo>
                  <a:pt x="6206" y="2833"/>
                </a:lnTo>
                <a:lnTo>
                  <a:pt x="6221" y="3002"/>
                </a:lnTo>
                <a:lnTo>
                  <a:pt x="6227" y="3170"/>
                </a:lnTo>
                <a:lnTo>
                  <a:pt x="6223" y="3333"/>
                </a:lnTo>
                <a:lnTo>
                  <a:pt x="6210" y="3491"/>
                </a:lnTo>
                <a:lnTo>
                  <a:pt x="2227" y="3491"/>
                </a:lnTo>
                <a:lnTo>
                  <a:pt x="2227" y="3497"/>
                </a:lnTo>
                <a:lnTo>
                  <a:pt x="2231" y="3601"/>
                </a:lnTo>
                <a:lnTo>
                  <a:pt x="2245" y="3703"/>
                </a:lnTo>
                <a:lnTo>
                  <a:pt x="2265" y="3804"/>
                </a:lnTo>
                <a:lnTo>
                  <a:pt x="2294" y="3900"/>
                </a:lnTo>
                <a:lnTo>
                  <a:pt x="2330" y="3995"/>
                </a:lnTo>
                <a:lnTo>
                  <a:pt x="2373" y="4083"/>
                </a:lnTo>
                <a:lnTo>
                  <a:pt x="2430" y="4178"/>
                </a:lnTo>
                <a:lnTo>
                  <a:pt x="2494" y="4265"/>
                </a:lnTo>
                <a:lnTo>
                  <a:pt x="2566" y="4348"/>
                </a:lnTo>
                <a:lnTo>
                  <a:pt x="2645" y="4424"/>
                </a:lnTo>
                <a:lnTo>
                  <a:pt x="2730" y="4492"/>
                </a:lnTo>
                <a:lnTo>
                  <a:pt x="2821" y="4552"/>
                </a:lnTo>
                <a:lnTo>
                  <a:pt x="2918" y="4605"/>
                </a:lnTo>
                <a:lnTo>
                  <a:pt x="3018" y="4651"/>
                </a:lnTo>
                <a:lnTo>
                  <a:pt x="3124" y="4685"/>
                </a:lnTo>
                <a:lnTo>
                  <a:pt x="3233" y="4711"/>
                </a:lnTo>
                <a:lnTo>
                  <a:pt x="3347" y="4728"/>
                </a:lnTo>
                <a:lnTo>
                  <a:pt x="3462" y="4732"/>
                </a:lnTo>
                <a:lnTo>
                  <a:pt x="3579" y="4728"/>
                </a:lnTo>
                <a:lnTo>
                  <a:pt x="3693" y="4711"/>
                </a:lnTo>
                <a:lnTo>
                  <a:pt x="3803" y="4685"/>
                </a:lnTo>
                <a:lnTo>
                  <a:pt x="3909" y="4651"/>
                </a:lnTo>
                <a:lnTo>
                  <a:pt x="4009" y="4605"/>
                </a:lnTo>
                <a:lnTo>
                  <a:pt x="4105" y="4552"/>
                </a:lnTo>
                <a:lnTo>
                  <a:pt x="4196" y="4492"/>
                </a:lnTo>
                <a:lnTo>
                  <a:pt x="4281" y="4424"/>
                </a:lnTo>
                <a:lnTo>
                  <a:pt x="4360" y="4348"/>
                </a:lnTo>
                <a:lnTo>
                  <a:pt x="4432" y="4265"/>
                </a:lnTo>
                <a:lnTo>
                  <a:pt x="4497" y="4178"/>
                </a:lnTo>
                <a:lnTo>
                  <a:pt x="4551" y="4083"/>
                </a:lnTo>
                <a:lnTo>
                  <a:pt x="6075" y="4083"/>
                </a:lnTo>
                <a:lnTo>
                  <a:pt x="6013" y="4248"/>
                </a:lnTo>
                <a:lnTo>
                  <a:pt x="5941" y="4407"/>
                </a:lnTo>
                <a:lnTo>
                  <a:pt x="5860" y="4560"/>
                </a:lnTo>
                <a:lnTo>
                  <a:pt x="5771" y="4707"/>
                </a:lnTo>
                <a:lnTo>
                  <a:pt x="5673" y="4847"/>
                </a:lnTo>
                <a:lnTo>
                  <a:pt x="5565" y="4984"/>
                </a:lnTo>
                <a:lnTo>
                  <a:pt x="5451" y="5112"/>
                </a:lnTo>
                <a:lnTo>
                  <a:pt x="5329" y="5231"/>
                </a:lnTo>
                <a:lnTo>
                  <a:pt x="5200" y="5345"/>
                </a:lnTo>
                <a:lnTo>
                  <a:pt x="5064" y="5451"/>
                </a:lnTo>
                <a:lnTo>
                  <a:pt x="4922" y="5547"/>
                </a:lnTo>
                <a:lnTo>
                  <a:pt x="4775" y="5636"/>
                </a:lnTo>
                <a:lnTo>
                  <a:pt x="4619" y="5715"/>
                </a:lnTo>
                <a:lnTo>
                  <a:pt x="4461" y="5785"/>
                </a:lnTo>
                <a:lnTo>
                  <a:pt x="4296" y="5846"/>
                </a:lnTo>
                <a:lnTo>
                  <a:pt x="4126" y="5895"/>
                </a:lnTo>
                <a:lnTo>
                  <a:pt x="3954" y="5935"/>
                </a:lnTo>
                <a:lnTo>
                  <a:pt x="3776" y="5963"/>
                </a:lnTo>
                <a:lnTo>
                  <a:pt x="3597" y="5982"/>
                </a:lnTo>
                <a:lnTo>
                  <a:pt x="3411" y="5988"/>
                </a:lnTo>
                <a:lnTo>
                  <a:pt x="3241" y="5982"/>
                </a:lnTo>
                <a:lnTo>
                  <a:pt x="3073" y="5967"/>
                </a:lnTo>
                <a:lnTo>
                  <a:pt x="2908" y="5942"/>
                </a:lnTo>
                <a:lnTo>
                  <a:pt x="2746" y="5908"/>
                </a:lnTo>
                <a:lnTo>
                  <a:pt x="2587" y="5865"/>
                </a:lnTo>
                <a:lnTo>
                  <a:pt x="2434" y="5812"/>
                </a:lnTo>
                <a:lnTo>
                  <a:pt x="2282" y="5751"/>
                </a:lnTo>
                <a:lnTo>
                  <a:pt x="2137" y="5681"/>
                </a:lnTo>
                <a:lnTo>
                  <a:pt x="2001" y="5746"/>
                </a:lnTo>
                <a:lnTo>
                  <a:pt x="1866" y="5804"/>
                </a:lnTo>
                <a:lnTo>
                  <a:pt x="1736" y="5855"/>
                </a:lnTo>
                <a:lnTo>
                  <a:pt x="1605" y="5901"/>
                </a:lnTo>
                <a:lnTo>
                  <a:pt x="1481" y="5939"/>
                </a:lnTo>
                <a:lnTo>
                  <a:pt x="1358" y="5969"/>
                </a:lnTo>
                <a:lnTo>
                  <a:pt x="1237" y="5994"/>
                </a:lnTo>
                <a:lnTo>
                  <a:pt x="1121" y="6009"/>
                </a:lnTo>
                <a:lnTo>
                  <a:pt x="1008" y="6020"/>
                </a:lnTo>
                <a:lnTo>
                  <a:pt x="900" y="6022"/>
                </a:lnTo>
                <a:lnTo>
                  <a:pt x="796" y="6016"/>
                </a:lnTo>
                <a:lnTo>
                  <a:pt x="696" y="6003"/>
                </a:lnTo>
                <a:lnTo>
                  <a:pt x="601" y="5982"/>
                </a:lnTo>
                <a:lnTo>
                  <a:pt x="511" y="5954"/>
                </a:lnTo>
                <a:lnTo>
                  <a:pt x="425" y="5916"/>
                </a:lnTo>
                <a:lnTo>
                  <a:pt x="344" y="5872"/>
                </a:lnTo>
                <a:lnTo>
                  <a:pt x="270" y="5818"/>
                </a:lnTo>
                <a:lnTo>
                  <a:pt x="202" y="5757"/>
                </a:lnTo>
                <a:lnTo>
                  <a:pt x="155" y="5704"/>
                </a:lnTo>
                <a:lnTo>
                  <a:pt x="115" y="5642"/>
                </a:lnTo>
                <a:lnTo>
                  <a:pt x="81" y="5574"/>
                </a:lnTo>
                <a:lnTo>
                  <a:pt x="53" y="5496"/>
                </a:lnTo>
                <a:lnTo>
                  <a:pt x="32" y="5411"/>
                </a:lnTo>
                <a:lnTo>
                  <a:pt x="15" y="5320"/>
                </a:lnTo>
                <a:lnTo>
                  <a:pt x="4" y="5224"/>
                </a:lnTo>
                <a:lnTo>
                  <a:pt x="0" y="5120"/>
                </a:lnTo>
                <a:lnTo>
                  <a:pt x="2" y="5010"/>
                </a:lnTo>
                <a:lnTo>
                  <a:pt x="9" y="4895"/>
                </a:lnTo>
                <a:lnTo>
                  <a:pt x="23" y="4774"/>
                </a:lnTo>
                <a:lnTo>
                  <a:pt x="42" y="4649"/>
                </a:lnTo>
                <a:lnTo>
                  <a:pt x="68" y="4520"/>
                </a:lnTo>
                <a:lnTo>
                  <a:pt x="98" y="4386"/>
                </a:lnTo>
                <a:lnTo>
                  <a:pt x="136" y="4250"/>
                </a:lnTo>
                <a:lnTo>
                  <a:pt x="180" y="4108"/>
                </a:lnTo>
                <a:lnTo>
                  <a:pt x="229" y="3966"/>
                </a:lnTo>
                <a:lnTo>
                  <a:pt x="284" y="3819"/>
                </a:lnTo>
                <a:lnTo>
                  <a:pt x="346" y="3671"/>
                </a:lnTo>
                <a:lnTo>
                  <a:pt x="414" y="3522"/>
                </a:lnTo>
                <a:lnTo>
                  <a:pt x="488" y="3369"/>
                </a:lnTo>
                <a:lnTo>
                  <a:pt x="567" y="3217"/>
                </a:lnTo>
                <a:lnTo>
                  <a:pt x="652" y="3062"/>
                </a:lnTo>
                <a:lnTo>
                  <a:pt x="743" y="2909"/>
                </a:lnTo>
                <a:lnTo>
                  <a:pt x="841" y="2754"/>
                </a:lnTo>
                <a:lnTo>
                  <a:pt x="945" y="2601"/>
                </a:lnTo>
                <a:lnTo>
                  <a:pt x="1055" y="2448"/>
                </a:lnTo>
                <a:lnTo>
                  <a:pt x="1172" y="2294"/>
                </a:lnTo>
                <a:lnTo>
                  <a:pt x="1293" y="2143"/>
                </a:lnTo>
                <a:lnTo>
                  <a:pt x="1422" y="1994"/>
                </a:lnTo>
                <a:lnTo>
                  <a:pt x="1556" y="1846"/>
                </a:lnTo>
                <a:lnTo>
                  <a:pt x="1698" y="1701"/>
                </a:lnTo>
                <a:lnTo>
                  <a:pt x="1711" y="1687"/>
                </a:lnTo>
                <a:lnTo>
                  <a:pt x="1730" y="1668"/>
                </a:lnTo>
                <a:lnTo>
                  <a:pt x="1755" y="1644"/>
                </a:lnTo>
                <a:lnTo>
                  <a:pt x="1785" y="1615"/>
                </a:lnTo>
                <a:lnTo>
                  <a:pt x="1817" y="1583"/>
                </a:lnTo>
                <a:lnTo>
                  <a:pt x="1851" y="1549"/>
                </a:lnTo>
                <a:lnTo>
                  <a:pt x="1885" y="1513"/>
                </a:lnTo>
                <a:lnTo>
                  <a:pt x="1921" y="1479"/>
                </a:lnTo>
                <a:lnTo>
                  <a:pt x="1957" y="1443"/>
                </a:lnTo>
                <a:lnTo>
                  <a:pt x="1991" y="1409"/>
                </a:lnTo>
                <a:lnTo>
                  <a:pt x="2023" y="1377"/>
                </a:lnTo>
                <a:lnTo>
                  <a:pt x="2054" y="1349"/>
                </a:lnTo>
                <a:lnTo>
                  <a:pt x="2078" y="1326"/>
                </a:lnTo>
                <a:lnTo>
                  <a:pt x="2097" y="1307"/>
                </a:lnTo>
                <a:lnTo>
                  <a:pt x="2110" y="1294"/>
                </a:lnTo>
                <a:lnTo>
                  <a:pt x="1940" y="1381"/>
                </a:lnTo>
                <a:lnTo>
                  <a:pt x="1779" y="1474"/>
                </a:lnTo>
                <a:lnTo>
                  <a:pt x="1624" y="1574"/>
                </a:lnTo>
                <a:lnTo>
                  <a:pt x="1475" y="1682"/>
                </a:lnTo>
                <a:lnTo>
                  <a:pt x="1333" y="1797"/>
                </a:lnTo>
                <a:lnTo>
                  <a:pt x="1195" y="1918"/>
                </a:lnTo>
                <a:lnTo>
                  <a:pt x="1063" y="2048"/>
                </a:lnTo>
                <a:lnTo>
                  <a:pt x="932" y="2187"/>
                </a:lnTo>
                <a:lnTo>
                  <a:pt x="806" y="2332"/>
                </a:lnTo>
                <a:lnTo>
                  <a:pt x="681" y="2487"/>
                </a:lnTo>
                <a:lnTo>
                  <a:pt x="728" y="2321"/>
                </a:lnTo>
                <a:lnTo>
                  <a:pt x="783" y="2162"/>
                </a:lnTo>
                <a:lnTo>
                  <a:pt x="849" y="2005"/>
                </a:lnTo>
                <a:lnTo>
                  <a:pt x="923" y="1854"/>
                </a:lnTo>
                <a:lnTo>
                  <a:pt x="1006" y="1708"/>
                </a:lnTo>
                <a:lnTo>
                  <a:pt x="1097" y="1568"/>
                </a:lnTo>
                <a:lnTo>
                  <a:pt x="1197" y="1434"/>
                </a:lnTo>
                <a:lnTo>
                  <a:pt x="1303" y="1305"/>
                </a:lnTo>
                <a:lnTo>
                  <a:pt x="1418" y="1184"/>
                </a:lnTo>
                <a:lnTo>
                  <a:pt x="1539" y="1071"/>
                </a:lnTo>
                <a:lnTo>
                  <a:pt x="1666" y="963"/>
                </a:lnTo>
                <a:lnTo>
                  <a:pt x="1800" y="863"/>
                </a:lnTo>
                <a:lnTo>
                  <a:pt x="1940" y="772"/>
                </a:lnTo>
                <a:lnTo>
                  <a:pt x="2086" y="687"/>
                </a:lnTo>
                <a:lnTo>
                  <a:pt x="2237" y="613"/>
                </a:lnTo>
                <a:lnTo>
                  <a:pt x="2392" y="547"/>
                </a:lnTo>
                <a:lnTo>
                  <a:pt x="2553" y="490"/>
                </a:lnTo>
                <a:lnTo>
                  <a:pt x="2717" y="443"/>
                </a:lnTo>
                <a:lnTo>
                  <a:pt x="2886" y="405"/>
                </a:lnTo>
                <a:lnTo>
                  <a:pt x="3058" y="379"/>
                </a:lnTo>
                <a:lnTo>
                  <a:pt x="3233" y="362"/>
                </a:lnTo>
                <a:lnTo>
                  <a:pt x="3411" y="356"/>
                </a:lnTo>
                <a:lnTo>
                  <a:pt x="3519" y="358"/>
                </a:lnTo>
                <a:lnTo>
                  <a:pt x="3627" y="363"/>
                </a:lnTo>
                <a:lnTo>
                  <a:pt x="3778" y="299"/>
                </a:lnTo>
                <a:lnTo>
                  <a:pt x="3926" y="242"/>
                </a:lnTo>
                <a:lnTo>
                  <a:pt x="4073" y="191"/>
                </a:lnTo>
                <a:lnTo>
                  <a:pt x="4215" y="146"/>
                </a:lnTo>
                <a:lnTo>
                  <a:pt x="4355" y="106"/>
                </a:lnTo>
                <a:lnTo>
                  <a:pt x="4491" y="72"/>
                </a:lnTo>
                <a:lnTo>
                  <a:pt x="4623" y="46"/>
                </a:lnTo>
                <a:lnTo>
                  <a:pt x="4750" y="25"/>
                </a:lnTo>
                <a:lnTo>
                  <a:pt x="4873" y="10"/>
                </a:lnTo>
                <a:lnTo>
                  <a:pt x="4990" y="2"/>
                </a:lnTo>
                <a:lnTo>
                  <a:pt x="51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77800" dist="254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793750" h="139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56347" y="3626594"/>
            <a:ext cx="1499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Now Loading…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8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설계 및 다이어그램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074" y="690978"/>
            <a:ext cx="11684000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설계서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22450" y="2439194"/>
          <a:ext cx="8547100" cy="3124200"/>
        </p:xfrm>
        <a:graphic>
          <a:graphicData uri="http://schemas.openxmlformats.org/drawingml/2006/table">
            <a:tbl>
              <a:tblPr/>
              <a:tblGrid>
                <a:gridCol w="903260">
                  <a:extLst>
                    <a:ext uri="{9D8B030D-6E8A-4147-A177-3AD203B41FA5}">
                      <a16:colId xmlns:a16="http://schemas.microsoft.com/office/drawing/2014/main" val="1666343222"/>
                    </a:ext>
                  </a:extLst>
                </a:gridCol>
                <a:gridCol w="2337186">
                  <a:extLst>
                    <a:ext uri="{9D8B030D-6E8A-4147-A177-3AD203B41FA5}">
                      <a16:colId xmlns:a16="http://schemas.microsoft.com/office/drawing/2014/main" val="1304401659"/>
                    </a:ext>
                  </a:extLst>
                </a:gridCol>
                <a:gridCol w="719786">
                  <a:extLst>
                    <a:ext uri="{9D8B030D-6E8A-4147-A177-3AD203B41FA5}">
                      <a16:colId xmlns:a16="http://schemas.microsoft.com/office/drawing/2014/main" val="157987242"/>
                    </a:ext>
                  </a:extLst>
                </a:gridCol>
                <a:gridCol w="719786">
                  <a:extLst>
                    <a:ext uri="{9D8B030D-6E8A-4147-A177-3AD203B41FA5}">
                      <a16:colId xmlns:a16="http://schemas.microsoft.com/office/drawing/2014/main" val="3639256755"/>
                    </a:ext>
                  </a:extLst>
                </a:gridCol>
                <a:gridCol w="903260">
                  <a:extLst>
                    <a:ext uri="{9D8B030D-6E8A-4147-A177-3AD203B41FA5}">
                      <a16:colId xmlns:a16="http://schemas.microsoft.com/office/drawing/2014/main" val="1594090967"/>
                    </a:ext>
                  </a:extLst>
                </a:gridCol>
                <a:gridCol w="2060562">
                  <a:extLst>
                    <a:ext uri="{9D8B030D-6E8A-4147-A177-3AD203B41FA5}">
                      <a16:colId xmlns:a16="http://schemas.microsoft.com/office/drawing/2014/main" val="4050768997"/>
                    </a:ext>
                  </a:extLst>
                </a:gridCol>
                <a:gridCol w="903260">
                  <a:extLst>
                    <a:ext uri="{9D8B030D-6E8A-4147-A177-3AD203B41FA5}">
                      <a16:colId xmlns:a16="http://schemas.microsoft.com/office/drawing/2014/main" val="3340917099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INFO_BOARD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정보교류게시판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7859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정보를 공유하기 위한 게시판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22771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52975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28042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78778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ib_title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글 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18630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ib_content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글 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47845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ib_hit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글 읽는 횟수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77862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ib_date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글 등록일자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02148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가입한 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12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설계 및 다이어그램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074" y="690978"/>
            <a:ext cx="11684000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설계서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860549" y="2595404"/>
          <a:ext cx="8470901" cy="2811780"/>
        </p:xfrm>
        <a:graphic>
          <a:graphicData uri="http://schemas.openxmlformats.org/drawingml/2006/table">
            <a:tbl>
              <a:tblPr/>
              <a:tblGrid>
                <a:gridCol w="894912">
                  <a:extLst>
                    <a:ext uri="{9D8B030D-6E8A-4147-A177-3AD203B41FA5}">
                      <a16:colId xmlns:a16="http://schemas.microsoft.com/office/drawing/2014/main" val="819873878"/>
                    </a:ext>
                  </a:extLst>
                </a:gridCol>
                <a:gridCol w="1954823">
                  <a:extLst>
                    <a:ext uri="{9D8B030D-6E8A-4147-A177-3AD203B41FA5}">
                      <a16:colId xmlns:a16="http://schemas.microsoft.com/office/drawing/2014/main" val="112585282"/>
                    </a:ext>
                  </a:extLst>
                </a:gridCol>
                <a:gridCol w="713133">
                  <a:extLst>
                    <a:ext uri="{9D8B030D-6E8A-4147-A177-3AD203B41FA5}">
                      <a16:colId xmlns:a16="http://schemas.microsoft.com/office/drawing/2014/main" val="1342595974"/>
                    </a:ext>
                  </a:extLst>
                </a:gridCol>
                <a:gridCol w="713133">
                  <a:extLst>
                    <a:ext uri="{9D8B030D-6E8A-4147-A177-3AD203B41FA5}">
                      <a16:colId xmlns:a16="http://schemas.microsoft.com/office/drawing/2014/main" val="1182560152"/>
                    </a:ext>
                  </a:extLst>
                </a:gridCol>
                <a:gridCol w="894912">
                  <a:extLst>
                    <a:ext uri="{9D8B030D-6E8A-4147-A177-3AD203B41FA5}">
                      <a16:colId xmlns:a16="http://schemas.microsoft.com/office/drawing/2014/main" val="4251571153"/>
                    </a:ext>
                  </a:extLst>
                </a:gridCol>
                <a:gridCol w="2405076">
                  <a:extLst>
                    <a:ext uri="{9D8B030D-6E8A-4147-A177-3AD203B41FA5}">
                      <a16:colId xmlns:a16="http://schemas.microsoft.com/office/drawing/2014/main" val="3103092189"/>
                    </a:ext>
                  </a:extLst>
                </a:gridCol>
                <a:gridCol w="894912">
                  <a:extLst>
                    <a:ext uri="{9D8B030D-6E8A-4147-A177-3AD203B41FA5}">
                      <a16:colId xmlns:a16="http://schemas.microsoft.com/office/drawing/2014/main" val="1048673520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INFO_COMMENT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정보교류 댓글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05138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게시글의 댓글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03449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9615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2299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글의 댓글번호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2897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018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ic_content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글 댓글의 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56198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ic_regdate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글 댓글의 등록일자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5835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회원을 식별하는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6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5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설계 및 다이어그램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600" y="690978"/>
            <a:ext cx="11674474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설계서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85476"/>
            <a:ext cx="11674474" cy="55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371600" y="-13624"/>
            <a:ext cx="9531350" cy="6089250"/>
            <a:chOff x="1371600" y="-13624"/>
            <a:chExt cx="9531350" cy="608925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337166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879239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2129610" y="-1"/>
              <a:ext cx="7980345" cy="4505571"/>
            </a:xfrm>
            <a:prstGeom prst="round2SameRect">
              <a:avLst>
                <a:gd name="adj1" fmla="val 0"/>
                <a:gd name="adj2" fmla="val 5356"/>
              </a:avLst>
            </a:prstGeom>
            <a:solidFill>
              <a:srgbClr val="4E4C4D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387826" y="-13624"/>
              <a:ext cx="7462066" cy="416113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1419225" y="4594902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2129610" y="4725661"/>
              <a:ext cx="7980345" cy="564942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222019" y="5424046"/>
              <a:ext cx="1747961" cy="315645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/>
          <p:cNvSpPr/>
          <p:nvPr/>
        </p:nvSpPr>
        <p:spPr>
          <a:xfrm>
            <a:off x="2993297" y="5017928"/>
            <a:ext cx="1844744" cy="727590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9188" y="4048125"/>
            <a:ext cx="11909105" cy="2237164"/>
            <a:chOff x="109188" y="4048125"/>
            <a:chExt cx="11909105" cy="2237164"/>
          </a:xfrm>
        </p:grpSpPr>
        <p:sp>
          <p:nvSpPr>
            <p:cNvPr id="49" name="자유형 48"/>
            <p:cNvSpPr/>
            <p:nvPr/>
          </p:nvSpPr>
          <p:spPr>
            <a:xfrm>
              <a:off x="10531678" y="4226224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09188" y="4048125"/>
              <a:ext cx="1653584" cy="420346"/>
              <a:chOff x="109188" y="4048125"/>
              <a:chExt cx="1653584" cy="420346"/>
            </a:xfrm>
          </p:grpSpPr>
          <p:sp>
            <p:nvSpPr>
              <p:cNvPr id="47" name="자유형 46"/>
              <p:cNvSpPr/>
              <p:nvPr/>
            </p:nvSpPr>
            <p:spPr>
              <a:xfrm>
                <a:off x="123825" y="4048125"/>
                <a:ext cx="1343025" cy="49242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846377" y="4323275"/>
                <a:ext cx="916395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09188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13390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 49"/>
            <p:cNvSpPr/>
            <p:nvPr/>
          </p:nvSpPr>
          <p:spPr>
            <a:xfrm>
              <a:off x="11043297" y="4538742"/>
              <a:ext cx="936896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 flipV="1">
              <a:off x="174865" y="6239570"/>
              <a:ext cx="991182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11386378" y="5409649"/>
              <a:ext cx="631915" cy="301300"/>
              <a:chOff x="123825" y="4048125"/>
              <a:chExt cx="881591" cy="420346"/>
            </a:xfrm>
          </p:grpSpPr>
          <p:sp>
            <p:nvSpPr>
              <p:cNvPr id="56" name="자유형 55"/>
              <p:cNvSpPr/>
              <p:nvPr/>
            </p:nvSpPr>
            <p:spPr>
              <a:xfrm>
                <a:off x="123825" y="4048125"/>
                <a:ext cx="881591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328263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432465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1166046" y="4893458"/>
            <a:ext cx="3426386" cy="1978165"/>
            <a:chOff x="2280763" y="4702090"/>
            <a:chExt cx="2579379" cy="1489160"/>
          </a:xfrm>
        </p:grpSpPr>
        <p:sp>
          <p:nvSpPr>
            <p:cNvPr id="9" name="모서리가 둥근 직사각형 8"/>
            <p:cNvSpPr/>
            <p:nvPr/>
          </p:nvSpPr>
          <p:spPr>
            <a:xfrm rot="640875">
              <a:off x="3803930" y="4852259"/>
              <a:ext cx="803752" cy="347094"/>
            </a:xfrm>
            <a:custGeom>
              <a:avLst/>
              <a:gdLst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81807 w 559404"/>
                <a:gd name="connsiteY5" fmla="*/ 155194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34392 w 559404"/>
                <a:gd name="connsiteY5" fmla="*/ 135058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59404 w 585320"/>
                <a:gd name="connsiteY3" fmla="*/ 7759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72254 w 585320"/>
                <a:gd name="connsiteY3" fmla="*/ 5578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5320" h="252766">
                  <a:moveTo>
                    <a:pt x="7" y="77597"/>
                  </a:moveTo>
                  <a:cubicBezTo>
                    <a:pt x="574" y="35469"/>
                    <a:pt x="34748" y="0"/>
                    <a:pt x="77604" y="0"/>
                  </a:cubicBezTo>
                  <a:lnTo>
                    <a:pt x="481807" y="0"/>
                  </a:lnTo>
                  <a:cubicBezTo>
                    <a:pt x="524663" y="0"/>
                    <a:pt x="572254" y="12931"/>
                    <a:pt x="572254" y="55787"/>
                  </a:cubicBezTo>
                  <a:lnTo>
                    <a:pt x="585320" y="99365"/>
                  </a:lnTo>
                  <a:cubicBezTo>
                    <a:pt x="585320" y="142221"/>
                    <a:pt x="477248" y="135058"/>
                    <a:pt x="434392" y="135058"/>
                  </a:cubicBezTo>
                  <a:cubicBezTo>
                    <a:pt x="241424" y="121808"/>
                    <a:pt x="208933" y="252766"/>
                    <a:pt x="74199" y="252766"/>
                  </a:cubicBezTo>
                  <a:cubicBezTo>
                    <a:pt x="31343" y="252766"/>
                    <a:pt x="-560" y="119725"/>
                    <a:pt x="7" y="77597"/>
                  </a:cubicBezTo>
                  <a:close/>
                </a:path>
              </a:pathLst>
            </a:custGeom>
            <a:solidFill>
              <a:srgbClr val="F2A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2609610" y="4702090"/>
              <a:ext cx="2250532" cy="1489160"/>
            </a:xfrm>
            <a:custGeom>
              <a:avLst/>
              <a:gdLst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80875 w 2250532"/>
                <a:gd name="connsiteY9" fmla="*/ 248512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08317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50532" h="1489160">
                  <a:moveTo>
                    <a:pt x="1377310" y="0"/>
                  </a:moveTo>
                  <a:cubicBezTo>
                    <a:pt x="1418728" y="0"/>
                    <a:pt x="1459479" y="15260"/>
                    <a:pt x="1514647" y="19620"/>
                  </a:cubicBezTo>
                  <a:cubicBezTo>
                    <a:pt x="1569815" y="23980"/>
                    <a:pt x="1665809" y="14170"/>
                    <a:pt x="1708317" y="26159"/>
                  </a:cubicBezTo>
                  <a:cubicBezTo>
                    <a:pt x="1750826" y="38149"/>
                    <a:pt x="1737669" y="78477"/>
                    <a:pt x="1769698" y="91557"/>
                  </a:cubicBezTo>
                  <a:cubicBezTo>
                    <a:pt x="1801727" y="104637"/>
                    <a:pt x="1842339" y="90257"/>
                    <a:pt x="1900494" y="104637"/>
                  </a:cubicBezTo>
                  <a:cubicBezTo>
                    <a:pt x="1958649" y="119017"/>
                    <a:pt x="2067404" y="151677"/>
                    <a:pt x="2118632" y="177837"/>
                  </a:cubicBezTo>
                  <a:cubicBezTo>
                    <a:pt x="2169860" y="203996"/>
                    <a:pt x="2194082" y="233463"/>
                    <a:pt x="2207864" y="261592"/>
                  </a:cubicBezTo>
                  <a:cubicBezTo>
                    <a:pt x="2221646" y="289721"/>
                    <a:pt x="2222244" y="330438"/>
                    <a:pt x="2201324" y="346610"/>
                  </a:cubicBezTo>
                  <a:cubicBezTo>
                    <a:pt x="2180404" y="362782"/>
                    <a:pt x="2142924" y="369598"/>
                    <a:pt x="2082346" y="358626"/>
                  </a:cubicBezTo>
                  <a:cubicBezTo>
                    <a:pt x="2021768" y="347654"/>
                    <a:pt x="1929200" y="281692"/>
                    <a:pt x="1837853" y="280779"/>
                  </a:cubicBezTo>
                  <a:cubicBezTo>
                    <a:pt x="1746506" y="279866"/>
                    <a:pt x="1591403" y="302939"/>
                    <a:pt x="1534265" y="353149"/>
                  </a:cubicBezTo>
                  <a:cubicBezTo>
                    <a:pt x="1477127" y="403359"/>
                    <a:pt x="1447068" y="540623"/>
                    <a:pt x="1495027" y="582042"/>
                  </a:cubicBezTo>
                  <a:cubicBezTo>
                    <a:pt x="1542985" y="623460"/>
                    <a:pt x="1716289" y="616920"/>
                    <a:pt x="1822016" y="601661"/>
                  </a:cubicBezTo>
                  <a:cubicBezTo>
                    <a:pt x="1927743" y="586402"/>
                    <a:pt x="2060719" y="504655"/>
                    <a:pt x="2129387" y="490485"/>
                  </a:cubicBezTo>
                  <a:cubicBezTo>
                    <a:pt x="2198054" y="476315"/>
                    <a:pt x="2216584" y="492664"/>
                    <a:pt x="2234023" y="516644"/>
                  </a:cubicBezTo>
                  <a:cubicBezTo>
                    <a:pt x="2251463" y="540623"/>
                    <a:pt x="2260182" y="591852"/>
                    <a:pt x="2234023" y="634360"/>
                  </a:cubicBezTo>
                  <a:cubicBezTo>
                    <a:pt x="2207864" y="676869"/>
                    <a:pt x="2159906" y="717196"/>
                    <a:pt x="2077068" y="771695"/>
                  </a:cubicBezTo>
                  <a:cubicBezTo>
                    <a:pt x="1994231" y="826194"/>
                    <a:pt x="1838367" y="895952"/>
                    <a:pt x="1736999" y="961350"/>
                  </a:cubicBezTo>
                  <a:cubicBezTo>
                    <a:pt x="1635632" y="1026748"/>
                    <a:pt x="1590944" y="1119394"/>
                    <a:pt x="1468867" y="1164083"/>
                  </a:cubicBezTo>
                  <a:cubicBezTo>
                    <a:pt x="1346791" y="1208771"/>
                    <a:pt x="1098281" y="1213131"/>
                    <a:pt x="1004543" y="1229480"/>
                  </a:cubicBezTo>
                  <a:cubicBezTo>
                    <a:pt x="910807" y="1245830"/>
                    <a:pt x="963124" y="1214222"/>
                    <a:pt x="906446" y="1262180"/>
                  </a:cubicBezTo>
                  <a:cubicBezTo>
                    <a:pt x="863937" y="1298149"/>
                    <a:pt x="777898" y="1396654"/>
                    <a:pt x="715924" y="1463891"/>
                  </a:cubicBezTo>
                  <a:lnTo>
                    <a:pt x="692233" y="1489160"/>
                  </a:lnTo>
                  <a:lnTo>
                    <a:pt x="496803" y="1489160"/>
                  </a:lnTo>
                  <a:lnTo>
                    <a:pt x="415962" y="1438754"/>
                  </a:lnTo>
                  <a:cubicBezTo>
                    <a:pt x="341845" y="1399515"/>
                    <a:pt x="208868" y="1348287"/>
                    <a:pt x="154371" y="1314498"/>
                  </a:cubicBezTo>
                  <a:cubicBezTo>
                    <a:pt x="99873" y="1280710"/>
                    <a:pt x="114042" y="1255641"/>
                    <a:pt x="88973" y="1236021"/>
                  </a:cubicBezTo>
                  <a:cubicBezTo>
                    <a:pt x="63904" y="1216401"/>
                    <a:pt x="-18935" y="1243650"/>
                    <a:pt x="3955" y="1196782"/>
                  </a:cubicBezTo>
                  <a:cubicBezTo>
                    <a:pt x="26844" y="1149914"/>
                    <a:pt x="136931" y="1040916"/>
                    <a:pt x="226308" y="954809"/>
                  </a:cubicBezTo>
                  <a:cubicBezTo>
                    <a:pt x="315684" y="868702"/>
                    <a:pt x="460650" y="776055"/>
                    <a:pt x="540218" y="680138"/>
                  </a:cubicBezTo>
                  <a:cubicBezTo>
                    <a:pt x="619785" y="584221"/>
                    <a:pt x="627416" y="482854"/>
                    <a:pt x="703713" y="379308"/>
                  </a:cubicBezTo>
                  <a:cubicBezTo>
                    <a:pt x="780010" y="275762"/>
                    <a:pt x="915165" y="113358"/>
                    <a:pt x="998003" y="58859"/>
                  </a:cubicBezTo>
                  <a:cubicBezTo>
                    <a:pt x="1080840" y="4360"/>
                    <a:pt x="1156048" y="58858"/>
                    <a:pt x="1200737" y="52319"/>
                  </a:cubicBezTo>
                  <a:cubicBezTo>
                    <a:pt x="1245426" y="45779"/>
                    <a:pt x="1236706" y="28340"/>
                    <a:pt x="1266135" y="19620"/>
                  </a:cubicBezTo>
                  <a:cubicBezTo>
                    <a:pt x="1295563" y="10901"/>
                    <a:pt x="1335892" y="0"/>
                    <a:pt x="1377310" y="0"/>
                  </a:cubicBez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72832" y="5217808"/>
              <a:ext cx="153926" cy="155302"/>
            </a:xfrm>
            <a:custGeom>
              <a:avLst/>
              <a:gdLst>
                <a:gd name="connsiteX0" fmla="*/ 557 w 112094"/>
                <a:gd name="connsiteY0" fmla="*/ 21973 h 113096"/>
                <a:gd name="connsiteX1" fmla="*/ 55326 w 112094"/>
                <a:gd name="connsiteY1" fmla="*/ 112460 h 113096"/>
                <a:gd name="connsiteX2" fmla="*/ 105332 w 112094"/>
                <a:gd name="connsiteY2" fmla="*/ 60073 h 113096"/>
                <a:gd name="connsiteX3" fmla="*/ 110095 w 112094"/>
                <a:gd name="connsiteY3" fmla="*/ 17210 h 113096"/>
                <a:gd name="connsiteX4" fmla="*/ 91045 w 112094"/>
                <a:gd name="connsiteY4" fmla="*/ 542 h 113096"/>
                <a:gd name="connsiteX5" fmla="*/ 557 w 112094"/>
                <a:gd name="connsiteY5" fmla="*/ 21973 h 11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094" h="113096">
                  <a:moveTo>
                    <a:pt x="557" y="21973"/>
                  </a:moveTo>
                  <a:cubicBezTo>
                    <a:pt x="-5396" y="40626"/>
                    <a:pt x="37864" y="106110"/>
                    <a:pt x="55326" y="112460"/>
                  </a:cubicBezTo>
                  <a:cubicBezTo>
                    <a:pt x="72788" y="118810"/>
                    <a:pt x="96204" y="75948"/>
                    <a:pt x="105332" y="60073"/>
                  </a:cubicBezTo>
                  <a:cubicBezTo>
                    <a:pt x="114460" y="44198"/>
                    <a:pt x="112476" y="27132"/>
                    <a:pt x="110095" y="17210"/>
                  </a:cubicBezTo>
                  <a:cubicBezTo>
                    <a:pt x="107714" y="7288"/>
                    <a:pt x="101761" y="2923"/>
                    <a:pt x="91045" y="542"/>
                  </a:cubicBezTo>
                  <a:cubicBezTo>
                    <a:pt x="80329" y="-1839"/>
                    <a:pt x="6510" y="3320"/>
                    <a:pt x="557" y="219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280763" y="5835034"/>
              <a:ext cx="898430" cy="356216"/>
            </a:xfrm>
            <a:custGeom>
              <a:avLst/>
              <a:gdLst>
                <a:gd name="connsiteX0" fmla="*/ 367027 w 898430"/>
                <a:gd name="connsiteY0" fmla="*/ 0 h 356216"/>
                <a:gd name="connsiteX1" fmla="*/ 898430 w 898430"/>
                <a:gd name="connsiteY1" fmla="*/ 356216 h 356216"/>
                <a:gd name="connsiteX2" fmla="*/ 0 w 898430"/>
                <a:gd name="connsiteY2" fmla="*/ 356216 h 3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8430" h="356216">
                  <a:moveTo>
                    <a:pt x="367027" y="0"/>
                  </a:moveTo>
                  <a:lnTo>
                    <a:pt x="898430" y="356216"/>
                  </a:lnTo>
                  <a:lnTo>
                    <a:pt x="0" y="356216"/>
                  </a:ln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 flipH="1">
            <a:off x="7968029" y="4893458"/>
            <a:ext cx="3671995" cy="1978165"/>
            <a:chOff x="6638696" y="4768812"/>
            <a:chExt cx="3671995" cy="1978165"/>
          </a:xfrm>
        </p:grpSpPr>
        <p:sp>
          <p:nvSpPr>
            <p:cNvPr id="36" name="타원 35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38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자유형 38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 39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26" y="0"/>
            <a:ext cx="7462066" cy="4156330"/>
          </a:xfrm>
          <a:prstGeom prst="rect">
            <a:avLst/>
          </a:prstGeom>
        </p:spPr>
      </p:pic>
      <p:sp>
        <p:nvSpPr>
          <p:cNvPr id="45" name="Freeform 14"/>
          <p:cNvSpPr>
            <a:spLocks noEditPoints="1"/>
          </p:cNvSpPr>
          <p:nvPr/>
        </p:nvSpPr>
        <p:spPr bwMode="auto">
          <a:xfrm>
            <a:off x="4764340" y="559249"/>
            <a:ext cx="2709037" cy="1775440"/>
          </a:xfrm>
          <a:custGeom>
            <a:avLst/>
            <a:gdLst>
              <a:gd name="T0" fmla="*/ 520 w 6227"/>
              <a:gd name="T1" fmla="*/ 4692 h 6022"/>
              <a:gd name="T2" fmla="*/ 439 w 6227"/>
              <a:gd name="T3" fmla="*/ 5264 h 6022"/>
              <a:gd name="T4" fmla="*/ 598 w 6227"/>
              <a:gd name="T5" fmla="*/ 5659 h 6022"/>
              <a:gd name="T6" fmla="*/ 1010 w 6227"/>
              <a:gd name="T7" fmla="*/ 5820 h 6022"/>
              <a:gd name="T8" fmla="*/ 1607 w 6227"/>
              <a:gd name="T9" fmla="*/ 5721 h 6022"/>
              <a:gd name="T10" fmla="*/ 1569 w 6227"/>
              <a:gd name="T11" fmla="*/ 5299 h 6022"/>
              <a:gd name="T12" fmla="*/ 962 w 6227"/>
              <a:gd name="T13" fmla="*/ 4558 h 6022"/>
              <a:gd name="T14" fmla="*/ 3181 w 6227"/>
              <a:gd name="T15" fmla="*/ 1655 h 6022"/>
              <a:gd name="T16" fmla="*/ 2596 w 6227"/>
              <a:gd name="T17" fmla="*/ 1958 h 6022"/>
              <a:gd name="T18" fmla="*/ 2263 w 6227"/>
              <a:gd name="T19" fmla="*/ 2523 h 6022"/>
              <a:gd name="T20" fmla="*/ 4527 w 6227"/>
              <a:gd name="T21" fmla="*/ 2415 h 6022"/>
              <a:gd name="T22" fmla="*/ 4143 w 6227"/>
              <a:gd name="T23" fmla="*/ 1886 h 6022"/>
              <a:gd name="T24" fmla="*/ 3528 w 6227"/>
              <a:gd name="T25" fmla="*/ 1638 h 6022"/>
              <a:gd name="T26" fmla="*/ 4892 w 6227"/>
              <a:gd name="T27" fmla="*/ 405 h 6022"/>
              <a:gd name="T28" fmla="*/ 4769 w 6227"/>
              <a:gd name="T29" fmla="*/ 704 h 6022"/>
              <a:gd name="T30" fmla="*/ 5561 w 6227"/>
              <a:gd name="T31" fmla="*/ 1354 h 6022"/>
              <a:gd name="T32" fmla="*/ 5885 w 6227"/>
              <a:gd name="T33" fmla="*/ 1199 h 6022"/>
              <a:gd name="T34" fmla="*/ 5854 w 6227"/>
              <a:gd name="T35" fmla="*/ 694 h 6022"/>
              <a:gd name="T36" fmla="*/ 5571 w 6227"/>
              <a:gd name="T37" fmla="*/ 403 h 6022"/>
              <a:gd name="T38" fmla="*/ 5208 w 6227"/>
              <a:gd name="T39" fmla="*/ 4 h 6022"/>
              <a:gd name="T40" fmla="*/ 5699 w 6227"/>
              <a:gd name="T41" fmla="*/ 155 h 6022"/>
              <a:gd name="T42" fmla="*/ 5981 w 6227"/>
              <a:gd name="T43" fmla="*/ 609 h 6022"/>
              <a:gd name="T44" fmla="*/ 5990 w 6227"/>
              <a:gd name="T45" fmla="*/ 1256 h 6022"/>
              <a:gd name="T46" fmla="*/ 5992 w 6227"/>
              <a:gd name="T47" fmla="*/ 2047 h 6022"/>
              <a:gd name="T48" fmla="*/ 6221 w 6227"/>
              <a:gd name="T49" fmla="*/ 3002 h 6022"/>
              <a:gd name="T50" fmla="*/ 2231 w 6227"/>
              <a:gd name="T51" fmla="*/ 3601 h 6022"/>
              <a:gd name="T52" fmla="*/ 2430 w 6227"/>
              <a:gd name="T53" fmla="*/ 4178 h 6022"/>
              <a:gd name="T54" fmla="*/ 2918 w 6227"/>
              <a:gd name="T55" fmla="*/ 4605 h 6022"/>
              <a:gd name="T56" fmla="*/ 3579 w 6227"/>
              <a:gd name="T57" fmla="*/ 4728 h 6022"/>
              <a:gd name="T58" fmla="*/ 4196 w 6227"/>
              <a:gd name="T59" fmla="*/ 4492 h 6022"/>
              <a:gd name="T60" fmla="*/ 6075 w 6227"/>
              <a:gd name="T61" fmla="*/ 4083 h 6022"/>
              <a:gd name="T62" fmla="*/ 5565 w 6227"/>
              <a:gd name="T63" fmla="*/ 4984 h 6022"/>
              <a:gd name="T64" fmla="*/ 4775 w 6227"/>
              <a:gd name="T65" fmla="*/ 5636 h 6022"/>
              <a:gd name="T66" fmla="*/ 3776 w 6227"/>
              <a:gd name="T67" fmla="*/ 5963 h 6022"/>
              <a:gd name="T68" fmla="*/ 2746 w 6227"/>
              <a:gd name="T69" fmla="*/ 5908 h 6022"/>
              <a:gd name="T70" fmla="*/ 1866 w 6227"/>
              <a:gd name="T71" fmla="*/ 5804 h 6022"/>
              <a:gd name="T72" fmla="*/ 1121 w 6227"/>
              <a:gd name="T73" fmla="*/ 6009 h 6022"/>
              <a:gd name="T74" fmla="*/ 511 w 6227"/>
              <a:gd name="T75" fmla="*/ 5954 h 6022"/>
              <a:gd name="T76" fmla="*/ 115 w 6227"/>
              <a:gd name="T77" fmla="*/ 5642 h 6022"/>
              <a:gd name="T78" fmla="*/ 0 w 6227"/>
              <a:gd name="T79" fmla="*/ 5120 h 6022"/>
              <a:gd name="T80" fmla="*/ 98 w 6227"/>
              <a:gd name="T81" fmla="*/ 4386 h 6022"/>
              <a:gd name="T82" fmla="*/ 414 w 6227"/>
              <a:gd name="T83" fmla="*/ 3522 h 6022"/>
              <a:gd name="T84" fmla="*/ 945 w 6227"/>
              <a:gd name="T85" fmla="*/ 2601 h 6022"/>
              <a:gd name="T86" fmla="*/ 1698 w 6227"/>
              <a:gd name="T87" fmla="*/ 1701 h 6022"/>
              <a:gd name="T88" fmla="*/ 1851 w 6227"/>
              <a:gd name="T89" fmla="*/ 1549 h 6022"/>
              <a:gd name="T90" fmla="*/ 2054 w 6227"/>
              <a:gd name="T91" fmla="*/ 1349 h 6022"/>
              <a:gd name="T92" fmla="*/ 1624 w 6227"/>
              <a:gd name="T93" fmla="*/ 1574 h 6022"/>
              <a:gd name="T94" fmla="*/ 806 w 6227"/>
              <a:gd name="T95" fmla="*/ 2332 h 6022"/>
              <a:gd name="T96" fmla="*/ 1006 w 6227"/>
              <a:gd name="T97" fmla="*/ 1708 h 6022"/>
              <a:gd name="T98" fmla="*/ 1666 w 6227"/>
              <a:gd name="T99" fmla="*/ 963 h 6022"/>
              <a:gd name="T100" fmla="*/ 2553 w 6227"/>
              <a:gd name="T101" fmla="*/ 490 h 6022"/>
              <a:gd name="T102" fmla="*/ 3519 w 6227"/>
              <a:gd name="T103" fmla="*/ 358 h 6022"/>
              <a:gd name="T104" fmla="*/ 4355 w 6227"/>
              <a:gd name="T105" fmla="*/ 106 h 6022"/>
              <a:gd name="T106" fmla="*/ 5102 w 6227"/>
              <a:gd name="T107" fmla="*/ 0 h 6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227" h="6022">
                <a:moveTo>
                  <a:pt x="760" y="4117"/>
                </a:moveTo>
                <a:lnTo>
                  <a:pt x="700" y="4238"/>
                </a:lnTo>
                <a:lnTo>
                  <a:pt x="647" y="4356"/>
                </a:lnTo>
                <a:lnTo>
                  <a:pt x="599" y="4471"/>
                </a:lnTo>
                <a:lnTo>
                  <a:pt x="556" y="4585"/>
                </a:lnTo>
                <a:lnTo>
                  <a:pt x="520" y="4692"/>
                </a:lnTo>
                <a:lnTo>
                  <a:pt x="492" y="4798"/>
                </a:lnTo>
                <a:lnTo>
                  <a:pt x="467" y="4900"/>
                </a:lnTo>
                <a:lnTo>
                  <a:pt x="450" y="4997"/>
                </a:lnTo>
                <a:lnTo>
                  <a:pt x="439" y="5091"/>
                </a:lnTo>
                <a:lnTo>
                  <a:pt x="435" y="5180"/>
                </a:lnTo>
                <a:lnTo>
                  <a:pt x="439" y="5264"/>
                </a:lnTo>
                <a:lnTo>
                  <a:pt x="446" y="5343"/>
                </a:lnTo>
                <a:lnTo>
                  <a:pt x="463" y="5417"/>
                </a:lnTo>
                <a:lnTo>
                  <a:pt x="486" y="5487"/>
                </a:lnTo>
                <a:lnTo>
                  <a:pt x="516" y="5549"/>
                </a:lnTo>
                <a:lnTo>
                  <a:pt x="554" y="5608"/>
                </a:lnTo>
                <a:lnTo>
                  <a:pt x="598" y="5659"/>
                </a:lnTo>
                <a:lnTo>
                  <a:pt x="652" y="5704"/>
                </a:lnTo>
                <a:lnTo>
                  <a:pt x="711" y="5742"/>
                </a:lnTo>
                <a:lnTo>
                  <a:pt x="777" y="5772"/>
                </a:lnTo>
                <a:lnTo>
                  <a:pt x="849" y="5797"/>
                </a:lnTo>
                <a:lnTo>
                  <a:pt x="927" y="5812"/>
                </a:lnTo>
                <a:lnTo>
                  <a:pt x="1010" y="5820"/>
                </a:lnTo>
                <a:lnTo>
                  <a:pt x="1097" y="5821"/>
                </a:lnTo>
                <a:lnTo>
                  <a:pt x="1189" y="5814"/>
                </a:lnTo>
                <a:lnTo>
                  <a:pt x="1288" y="5801"/>
                </a:lnTo>
                <a:lnTo>
                  <a:pt x="1390" y="5782"/>
                </a:lnTo>
                <a:lnTo>
                  <a:pt x="1496" y="5755"/>
                </a:lnTo>
                <a:lnTo>
                  <a:pt x="1607" y="5721"/>
                </a:lnTo>
                <a:lnTo>
                  <a:pt x="1721" y="5681"/>
                </a:lnTo>
                <a:lnTo>
                  <a:pt x="1838" y="5636"/>
                </a:lnTo>
                <a:lnTo>
                  <a:pt x="1959" y="5583"/>
                </a:lnTo>
                <a:lnTo>
                  <a:pt x="1823" y="5496"/>
                </a:lnTo>
                <a:lnTo>
                  <a:pt x="1694" y="5402"/>
                </a:lnTo>
                <a:lnTo>
                  <a:pt x="1569" y="5299"/>
                </a:lnTo>
                <a:lnTo>
                  <a:pt x="1452" y="5192"/>
                </a:lnTo>
                <a:lnTo>
                  <a:pt x="1341" y="5076"/>
                </a:lnTo>
                <a:lnTo>
                  <a:pt x="1235" y="4957"/>
                </a:lnTo>
                <a:lnTo>
                  <a:pt x="1136" y="4829"/>
                </a:lnTo>
                <a:lnTo>
                  <a:pt x="1046" y="4696"/>
                </a:lnTo>
                <a:lnTo>
                  <a:pt x="962" y="4558"/>
                </a:lnTo>
                <a:lnTo>
                  <a:pt x="887" y="4416"/>
                </a:lnTo>
                <a:lnTo>
                  <a:pt x="819" y="4269"/>
                </a:lnTo>
                <a:lnTo>
                  <a:pt x="760" y="4117"/>
                </a:lnTo>
                <a:close/>
                <a:moveTo>
                  <a:pt x="3411" y="1632"/>
                </a:moveTo>
                <a:lnTo>
                  <a:pt x="3294" y="1638"/>
                </a:lnTo>
                <a:lnTo>
                  <a:pt x="3181" y="1655"/>
                </a:lnTo>
                <a:lnTo>
                  <a:pt x="3071" y="1682"/>
                </a:lnTo>
                <a:lnTo>
                  <a:pt x="2965" y="1719"/>
                </a:lnTo>
                <a:lnTo>
                  <a:pt x="2865" y="1767"/>
                </a:lnTo>
                <a:lnTo>
                  <a:pt x="2770" y="1822"/>
                </a:lnTo>
                <a:lnTo>
                  <a:pt x="2679" y="1886"/>
                </a:lnTo>
                <a:lnTo>
                  <a:pt x="2596" y="1958"/>
                </a:lnTo>
                <a:lnTo>
                  <a:pt x="2521" y="2037"/>
                </a:lnTo>
                <a:lnTo>
                  <a:pt x="2453" y="2122"/>
                </a:lnTo>
                <a:lnTo>
                  <a:pt x="2392" y="2215"/>
                </a:lnTo>
                <a:lnTo>
                  <a:pt x="2339" y="2313"/>
                </a:lnTo>
                <a:lnTo>
                  <a:pt x="2297" y="2415"/>
                </a:lnTo>
                <a:lnTo>
                  <a:pt x="2263" y="2523"/>
                </a:lnTo>
                <a:lnTo>
                  <a:pt x="2241" y="2635"/>
                </a:lnTo>
                <a:lnTo>
                  <a:pt x="2229" y="2750"/>
                </a:lnTo>
                <a:lnTo>
                  <a:pt x="4595" y="2750"/>
                </a:lnTo>
                <a:lnTo>
                  <a:pt x="4582" y="2635"/>
                </a:lnTo>
                <a:lnTo>
                  <a:pt x="4559" y="2523"/>
                </a:lnTo>
                <a:lnTo>
                  <a:pt x="4527" y="2415"/>
                </a:lnTo>
                <a:lnTo>
                  <a:pt x="4483" y="2313"/>
                </a:lnTo>
                <a:lnTo>
                  <a:pt x="4432" y="2215"/>
                </a:lnTo>
                <a:lnTo>
                  <a:pt x="4372" y="2122"/>
                </a:lnTo>
                <a:lnTo>
                  <a:pt x="4302" y="2037"/>
                </a:lnTo>
                <a:lnTo>
                  <a:pt x="4226" y="1958"/>
                </a:lnTo>
                <a:lnTo>
                  <a:pt x="4143" y="1886"/>
                </a:lnTo>
                <a:lnTo>
                  <a:pt x="4054" y="1822"/>
                </a:lnTo>
                <a:lnTo>
                  <a:pt x="3958" y="1767"/>
                </a:lnTo>
                <a:lnTo>
                  <a:pt x="3857" y="1719"/>
                </a:lnTo>
                <a:lnTo>
                  <a:pt x="3752" y="1682"/>
                </a:lnTo>
                <a:lnTo>
                  <a:pt x="3642" y="1655"/>
                </a:lnTo>
                <a:lnTo>
                  <a:pt x="3528" y="1638"/>
                </a:lnTo>
                <a:lnTo>
                  <a:pt x="3411" y="1632"/>
                </a:lnTo>
                <a:close/>
                <a:moveTo>
                  <a:pt x="5268" y="352"/>
                </a:moveTo>
                <a:lnTo>
                  <a:pt x="5181" y="356"/>
                </a:lnTo>
                <a:lnTo>
                  <a:pt x="5088" y="365"/>
                </a:lnTo>
                <a:lnTo>
                  <a:pt x="4992" y="382"/>
                </a:lnTo>
                <a:lnTo>
                  <a:pt x="4892" y="405"/>
                </a:lnTo>
                <a:lnTo>
                  <a:pt x="4788" y="433"/>
                </a:lnTo>
                <a:lnTo>
                  <a:pt x="4680" y="469"/>
                </a:lnTo>
                <a:lnTo>
                  <a:pt x="4570" y="509"/>
                </a:lnTo>
                <a:lnTo>
                  <a:pt x="4455" y="556"/>
                </a:lnTo>
                <a:lnTo>
                  <a:pt x="4616" y="626"/>
                </a:lnTo>
                <a:lnTo>
                  <a:pt x="4769" y="704"/>
                </a:lnTo>
                <a:lnTo>
                  <a:pt x="4916" y="793"/>
                </a:lnTo>
                <a:lnTo>
                  <a:pt x="5060" y="889"/>
                </a:lnTo>
                <a:lnTo>
                  <a:pt x="5194" y="993"/>
                </a:lnTo>
                <a:lnTo>
                  <a:pt x="5325" y="1107"/>
                </a:lnTo>
                <a:lnTo>
                  <a:pt x="5446" y="1228"/>
                </a:lnTo>
                <a:lnTo>
                  <a:pt x="5561" y="1354"/>
                </a:lnTo>
                <a:lnTo>
                  <a:pt x="5667" y="1489"/>
                </a:lnTo>
                <a:lnTo>
                  <a:pt x="5765" y="1629"/>
                </a:lnTo>
                <a:lnTo>
                  <a:pt x="5805" y="1517"/>
                </a:lnTo>
                <a:lnTo>
                  <a:pt x="5837" y="1407"/>
                </a:lnTo>
                <a:lnTo>
                  <a:pt x="5864" y="1301"/>
                </a:lnTo>
                <a:lnTo>
                  <a:pt x="5885" y="1199"/>
                </a:lnTo>
                <a:lnTo>
                  <a:pt x="5896" y="1103"/>
                </a:lnTo>
                <a:lnTo>
                  <a:pt x="5902" y="1010"/>
                </a:lnTo>
                <a:lnTo>
                  <a:pt x="5902" y="923"/>
                </a:lnTo>
                <a:lnTo>
                  <a:pt x="5892" y="842"/>
                </a:lnTo>
                <a:lnTo>
                  <a:pt x="5877" y="764"/>
                </a:lnTo>
                <a:lnTo>
                  <a:pt x="5854" y="694"/>
                </a:lnTo>
                <a:lnTo>
                  <a:pt x="5824" y="628"/>
                </a:lnTo>
                <a:lnTo>
                  <a:pt x="5786" y="570"/>
                </a:lnTo>
                <a:lnTo>
                  <a:pt x="5741" y="515"/>
                </a:lnTo>
                <a:lnTo>
                  <a:pt x="5690" y="471"/>
                </a:lnTo>
                <a:lnTo>
                  <a:pt x="5633" y="433"/>
                </a:lnTo>
                <a:lnTo>
                  <a:pt x="5571" y="403"/>
                </a:lnTo>
                <a:lnTo>
                  <a:pt x="5503" y="380"/>
                </a:lnTo>
                <a:lnTo>
                  <a:pt x="5429" y="365"/>
                </a:lnTo>
                <a:lnTo>
                  <a:pt x="5351" y="356"/>
                </a:lnTo>
                <a:lnTo>
                  <a:pt x="5268" y="352"/>
                </a:lnTo>
                <a:close/>
                <a:moveTo>
                  <a:pt x="5102" y="0"/>
                </a:moveTo>
                <a:lnTo>
                  <a:pt x="5208" y="4"/>
                </a:lnTo>
                <a:lnTo>
                  <a:pt x="5308" y="14"/>
                </a:lnTo>
                <a:lnTo>
                  <a:pt x="5400" y="31"/>
                </a:lnTo>
                <a:lnTo>
                  <a:pt x="5487" y="53"/>
                </a:lnTo>
                <a:lnTo>
                  <a:pt x="5567" y="82"/>
                </a:lnTo>
                <a:lnTo>
                  <a:pt x="5637" y="116"/>
                </a:lnTo>
                <a:lnTo>
                  <a:pt x="5699" y="155"/>
                </a:lnTo>
                <a:lnTo>
                  <a:pt x="5754" y="203"/>
                </a:lnTo>
                <a:lnTo>
                  <a:pt x="5816" y="273"/>
                </a:lnTo>
                <a:lnTo>
                  <a:pt x="5871" y="348"/>
                </a:lnTo>
                <a:lnTo>
                  <a:pt x="5917" y="430"/>
                </a:lnTo>
                <a:lnTo>
                  <a:pt x="5953" y="517"/>
                </a:lnTo>
                <a:lnTo>
                  <a:pt x="5981" y="609"/>
                </a:lnTo>
                <a:lnTo>
                  <a:pt x="6004" y="706"/>
                </a:lnTo>
                <a:lnTo>
                  <a:pt x="6015" y="808"/>
                </a:lnTo>
                <a:lnTo>
                  <a:pt x="6021" y="914"/>
                </a:lnTo>
                <a:lnTo>
                  <a:pt x="6019" y="1023"/>
                </a:lnTo>
                <a:lnTo>
                  <a:pt x="6007" y="1137"/>
                </a:lnTo>
                <a:lnTo>
                  <a:pt x="5990" y="1256"/>
                </a:lnTo>
                <a:lnTo>
                  <a:pt x="5966" y="1377"/>
                </a:lnTo>
                <a:lnTo>
                  <a:pt x="5934" y="1502"/>
                </a:lnTo>
                <a:lnTo>
                  <a:pt x="5894" y="1631"/>
                </a:lnTo>
                <a:lnTo>
                  <a:pt x="5847" y="1761"/>
                </a:lnTo>
                <a:lnTo>
                  <a:pt x="5924" y="1901"/>
                </a:lnTo>
                <a:lnTo>
                  <a:pt x="5992" y="2047"/>
                </a:lnTo>
                <a:lnTo>
                  <a:pt x="6053" y="2196"/>
                </a:lnTo>
                <a:lnTo>
                  <a:pt x="6104" y="2351"/>
                </a:lnTo>
                <a:lnTo>
                  <a:pt x="6147" y="2508"/>
                </a:lnTo>
                <a:lnTo>
                  <a:pt x="6181" y="2669"/>
                </a:lnTo>
                <a:lnTo>
                  <a:pt x="6206" y="2833"/>
                </a:lnTo>
                <a:lnTo>
                  <a:pt x="6221" y="3002"/>
                </a:lnTo>
                <a:lnTo>
                  <a:pt x="6227" y="3170"/>
                </a:lnTo>
                <a:lnTo>
                  <a:pt x="6223" y="3333"/>
                </a:lnTo>
                <a:lnTo>
                  <a:pt x="6210" y="3491"/>
                </a:lnTo>
                <a:lnTo>
                  <a:pt x="2227" y="3491"/>
                </a:lnTo>
                <a:lnTo>
                  <a:pt x="2227" y="3497"/>
                </a:lnTo>
                <a:lnTo>
                  <a:pt x="2231" y="3601"/>
                </a:lnTo>
                <a:lnTo>
                  <a:pt x="2245" y="3703"/>
                </a:lnTo>
                <a:lnTo>
                  <a:pt x="2265" y="3804"/>
                </a:lnTo>
                <a:lnTo>
                  <a:pt x="2294" y="3900"/>
                </a:lnTo>
                <a:lnTo>
                  <a:pt x="2330" y="3995"/>
                </a:lnTo>
                <a:lnTo>
                  <a:pt x="2373" y="4083"/>
                </a:lnTo>
                <a:lnTo>
                  <a:pt x="2430" y="4178"/>
                </a:lnTo>
                <a:lnTo>
                  <a:pt x="2494" y="4265"/>
                </a:lnTo>
                <a:lnTo>
                  <a:pt x="2566" y="4348"/>
                </a:lnTo>
                <a:lnTo>
                  <a:pt x="2645" y="4424"/>
                </a:lnTo>
                <a:lnTo>
                  <a:pt x="2730" y="4492"/>
                </a:lnTo>
                <a:lnTo>
                  <a:pt x="2821" y="4552"/>
                </a:lnTo>
                <a:lnTo>
                  <a:pt x="2918" y="4605"/>
                </a:lnTo>
                <a:lnTo>
                  <a:pt x="3018" y="4651"/>
                </a:lnTo>
                <a:lnTo>
                  <a:pt x="3124" y="4685"/>
                </a:lnTo>
                <a:lnTo>
                  <a:pt x="3233" y="4711"/>
                </a:lnTo>
                <a:lnTo>
                  <a:pt x="3347" y="4728"/>
                </a:lnTo>
                <a:lnTo>
                  <a:pt x="3462" y="4732"/>
                </a:lnTo>
                <a:lnTo>
                  <a:pt x="3579" y="4728"/>
                </a:lnTo>
                <a:lnTo>
                  <a:pt x="3693" y="4711"/>
                </a:lnTo>
                <a:lnTo>
                  <a:pt x="3803" y="4685"/>
                </a:lnTo>
                <a:lnTo>
                  <a:pt x="3909" y="4651"/>
                </a:lnTo>
                <a:lnTo>
                  <a:pt x="4009" y="4605"/>
                </a:lnTo>
                <a:lnTo>
                  <a:pt x="4105" y="4552"/>
                </a:lnTo>
                <a:lnTo>
                  <a:pt x="4196" y="4492"/>
                </a:lnTo>
                <a:lnTo>
                  <a:pt x="4281" y="4424"/>
                </a:lnTo>
                <a:lnTo>
                  <a:pt x="4360" y="4348"/>
                </a:lnTo>
                <a:lnTo>
                  <a:pt x="4432" y="4265"/>
                </a:lnTo>
                <a:lnTo>
                  <a:pt x="4497" y="4178"/>
                </a:lnTo>
                <a:lnTo>
                  <a:pt x="4551" y="4083"/>
                </a:lnTo>
                <a:lnTo>
                  <a:pt x="6075" y="4083"/>
                </a:lnTo>
                <a:lnTo>
                  <a:pt x="6013" y="4248"/>
                </a:lnTo>
                <a:lnTo>
                  <a:pt x="5941" y="4407"/>
                </a:lnTo>
                <a:lnTo>
                  <a:pt x="5860" y="4560"/>
                </a:lnTo>
                <a:lnTo>
                  <a:pt x="5771" y="4707"/>
                </a:lnTo>
                <a:lnTo>
                  <a:pt x="5673" y="4847"/>
                </a:lnTo>
                <a:lnTo>
                  <a:pt x="5565" y="4984"/>
                </a:lnTo>
                <a:lnTo>
                  <a:pt x="5451" y="5112"/>
                </a:lnTo>
                <a:lnTo>
                  <a:pt x="5329" y="5231"/>
                </a:lnTo>
                <a:lnTo>
                  <a:pt x="5200" y="5345"/>
                </a:lnTo>
                <a:lnTo>
                  <a:pt x="5064" y="5451"/>
                </a:lnTo>
                <a:lnTo>
                  <a:pt x="4922" y="5547"/>
                </a:lnTo>
                <a:lnTo>
                  <a:pt x="4775" y="5636"/>
                </a:lnTo>
                <a:lnTo>
                  <a:pt x="4619" y="5715"/>
                </a:lnTo>
                <a:lnTo>
                  <a:pt x="4461" y="5785"/>
                </a:lnTo>
                <a:lnTo>
                  <a:pt x="4296" y="5846"/>
                </a:lnTo>
                <a:lnTo>
                  <a:pt x="4126" y="5895"/>
                </a:lnTo>
                <a:lnTo>
                  <a:pt x="3954" y="5935"/>
                </a:lnTo>
                <a:lnTo>
                  <a:pt x="3776" y="5963"/>
                </a:lnTo>
                <a:lnTo>
                  <a:pt x="3597" y="5982"/>
                </a:lnTo>
                <a:lnTo>
                  <a:pt x="3411" y="5988"/>
                </a:lnTo>
                <a:lnTo>
                  <a:pt x="3241" y="5982"/>
                </a:lnTo>
                <a:lnTo>
                  <a:pt x="3073" y="5967"/>
                </a:lnTo>
                <a:lnTo>
                  <a:pt x="2908" y="5942"/>
                </a:lnTo>
                <a:lnTo>
                  <a:pt x="2746" y="5908"/>
                </a:lnTo>
                <a:lnTo>
                  <a:pt x="2587" y="5865"/>
                </a:lnTo>
                <a:lnTo>
                  <a:pt x="2434" y="5812"/>
                </a:lnTo>
                <a:lnTo>
                  <a:pt x="2282" y="5751"/>
                </a:lnTo>
                <a:lnTo>
                  <a:pt x="2137" y="5681"/>
                </a:lnTo>
                <a:lnTo>
                  <a:pt x="2001" y="5746"/>
                </a:lnTo>
                <a:lnTo>
                  <a:pt x="1866" y="5804"/>
                </a:lnTo>
                <a:lnTo>
                  <a:pt x="1736" y="5855"/>
                </a:lnTo>
                <a:lnTo>
                  <a:pt x="1605" y="5901"/>
                </a:lnTo>
                <a:lnTo>
                  <a:pt x="1481" y="5939"/>
                </a:lnTo>
                <a:lnTo>
                  <a:pt x="1358" y="5969"/>
                </a:lnTo>
                <a:lnTo>
                  <a:pt x="1237" y="5994"/>
                </a:lnTo>
                <a:lnTo>
                  <a:pt x="1121" y="6009"/>
                </a:lnTo>
                <a:lnTo>
                  <a:pt x="1008" y="6020"/>
                </a:lnTo>
                <a:lnTo>
                  <a:pt x="900" y="6022"/>
                </a:lnTo>
                <a:lnTo>
                  <a:pt x="796" y="6016"/>
                </a:lnTo>
                <a:lnTo>
                  <a:pt x="696" y="6003"/>
                </a:lnTo>
                <a:lnTo>
                  <a:pt x="601" y="5982"/>
                </a:lnTo>
                <a:lnTo>
                  <a:pt x="511" y="5954"/>
                </a:lnTo>
                <a:lnTo>
                  <a:pt x="425" y="5916"/>
                </a:lnTo>
                <a:lnTo>
                  <a:pt x="344" y="5872"/>
                </a:lnTo>
                <a:lnTo>
                  <a:pt x="270" y="5818"/>
                </a:lnTo>
                <a:lnTo>
                  <a:pt x="202" y="5757"/>
                </a:lnTo>
                <a:lnTo>
                  <a:pt x="155" y="5704"/>
                </a:lnTo>
                <a:lnTo>
                  <a:pt x="115" y="5642"/>
                </a:lnTo>
                <a:lnTo>
                  <a:pt x="81" y="5574"/>
                </a:lnTo>
                <a:lnTo>
                  <a:pt x="53" y="5496"/>
                </a:lnTo>
                <a:lnTo>
                  <a:pt x="32" y="5411"/>
                </a:lnTo>
                <a:lnTo>
                  <a:pt x="15" y="5320"/>
                </a:lnTo>
                <a:lnTo>
                  <a:pt x="4" y="5224"/>
                </a:lnTo>
                <a:lnTo>
                  <a:pt x="0" y="5120"/>
                </a:lnTo>
                <a:lnTo>
                  <a:pt x="2" y="5010"/>
                </a:lnTo>
                <a:lnTo>
                  <a:pt x="9" y="4895"/>
                </a:lnTo>
                <a:lnTo>
                  <a:pt x="23" y="4774"/>
                </a:lnTo>
                <a:lnTo>
                  <a:pt x="42" y="4649"/>
                </a:lnTo>
                <a:lnTo>
                  <a:pt x="68" y="4520"/>
                </a:lnTo>
                <a:lnTo>
                  <a:pt x="98" y="4386"/>
                </a:lnTo>
                <a:lnTo>
                  <a:pt x="136" y="4250"/>
                </a:lnTo>
                <a:lnTo>
                  <a:pt x="180" y="4108"/>
                </a:lnTo>
                <a:lnTo>
                  <a:pt x="229" y="3966"/>
                </a:lnTo>
                <a:lnTo>
                  <a:pt x="284" y="3819"/>
                </a:lnTo>
                <a:lnTo>
                  <a:pt x="346" y="3671"/>
                </a:lnTo>
                <a:lnTo>
                  <a:pt x="414" y="3522"/>
                </a:lnTo>
                <a:lnTo>
                  <a:pt x="488" y="3369"/>
                </a:lnTo>
                <a:lnTo>
                  <a:pt x="567" y="3217"/>
                </a:lnTo>
                <a:lnTo>
                  <a:pt x="652" y="3062"/>
                </a:lnTo>
                <a:lnTo>
                  <a:pt x="743" y="2909"/>
                </a:lnTo>
                <a:lnTo>
                  <a:pt x="841" y="2754"/>
                </a:lnTo>
                <a:lnTo>
                  <a:pt x="945" y="2601"/>
                </a:lnTo>
                <a:lnTo>
                  <a:pt x="1055" y="2448"/>
                </a:lnTo>
                <a:lnTo>
                  <a:pt x="1172" y="2294"/>
                </a:lnTo>
                <a:lnTo>
                  <a:pt x="1293" y="2143"/>
                </a:lnTo>
                <a:lnTo>
                  <a:pt x="1422" y="1994"/>
                </a:lnTo>
                <a:lnTo>
                  <a:pt x="1556" y="1846"/>
                </a:lnTo>
                <a:lnTo>
                  <a:pt x="1698" y="1701"/>
                </a:lnTo>
                <a:lnTo>
                  <a:pt x="1711" y="1687"/>
                </a:lnTo>
                <a:lnTo>
                  <a:pt x="1730" y="1668"/>
                </a:lnTo>
                <a:lnTo>
                  <a:pt x="1755" y="1644"/>
                </a:lnTo>
                <a:lnTo>
                  <a:pt x="1785" y="1615"/>
                </a:lnTo>
                <a:lnTo>
                  <a:pt x="1817" y="1583"/>
                </a:lnTo>
                <a:lnTo>
                  <a:pt x="1851" y="1549"/>
                </a:lnTo>
                <a:lnTo>
                  <a:pt x="1885" y="1513"/>
                </a:lnTo>
                <a:lnTo>
                  <a:pt x="1921" y="1479"/>
                </a:lnTo>
                <a:lnTo>
                  <a:pt x="1957" y="1443"/>
                </a:lnTo>
                <a:lnTo>
                  <a:pt x="1991" y="1409"/>
                </a:lnTo>
                <a:lnTo>
                  <a:pt x="2023" y="1377"/>
                </a:lnTo>
                <a:lnTo>
                  <a:pt x="2054" y="1349"/>
                </a:lnTo>
                <a:lnTo>
                  <a:pt x="2078" y="1326"/>
                </a:lnTo>
                <a:lnTo>
                  <a:pt x="2097" y="1307"/>
                </a:lnTo>
                <a:lnTo>
                  <a:pt x="2110" y="1294"/>
                </a:lnTo>
                <a:lnTo>
                  <a:pt x="1940" y="1381"/>
                </a:lnTo>
                <a:lnTo>
                  <a:pt x="1779" y="1474"/>
                </a:lnTo>
                <a:lnTo>
                  <a:pt x="1624" y="1574"/>
                </a:lnTo>
                <a:lnTo>
                  <a:pt x="1475" y="1682"/>
                </a:lnTo>
                <a:lnTo>
                  <a:pt x="1333" y="1797"/>
                </a:lnTo>
                <a:lnTo>
                  <a:pt x="1195" y="1918"/>
                </a:lnTo>
                <a:lnTo>
                  <a:pt x="1063" y="2048"/>
                </a:lnTo>
                <a:lnTo>
                  <a:pt x="932" y="2187"/>
                </a:lnTo>
                <a:lnTo>
                  <a:pt x="806" y="2332"/>
                </a:lnTo>
                <a:lnTo>
                  <a:pt x="681" y="2487"/>
                </a:lnTo>
                <a:lnTo>
                  <a:pt x="728" y="2321"/>
                </a:lnTo>
                <a:lnTo>
                  <a:pt x="783" y="2162"/>
                </a:lnTo>
                <a:lnTo>
                  <a:pt x="849" y="2005"/>
                </a:lnTo>
                <a:lnTo>
                  <a:pt x="923" y="1854"/>
                </a:lnTo>
                <a:lnTo>
                  <a:pt x="1006" y="1708"/>
                </a:lnTo>
                <a:lnTo>
                  <a:pt x="1097" y="1568"/>
                </a:lnTo>
                <a:lnTo>
                  <a:pt x="1197" y="1434"/>
                </a:lnTo>
                <a:lnTo>
                  <a:pt x="1303" y="1305"/>
                </a:lnTo>
                <a:lnTo>
                  <a:pt x="1418" y="1184"/>
                </a:lnTo>
                <a:lnTo>
                  <a:pt x="1539" y="1071"/>
                </a:lnTo>
                <a:lnTo>
                  <a:pt x="1666" y="963"/>
                </a:lnTo>
                <a:lnTo>
                  <a:pt x="1800" y="863"/>
                </a:lnTo>
                <a:lnTo>
                  <a:pt x="1940" y="772"/>
                </a:lnTo>
                <a:lnTo>
                  <a:pt x="2086" y="687"/>
                </a:lnTo>
                <a:lnTo>
                  <a:pt x="2237" y="613"/>
                </a:lnTo>
                <a:lnTo>
                  <a:pt x="2392" y="547"/>
                </a:lnTo>
                <a:lnTo>
                  <a:pt x="2553" y="490"/>
                </a:lnTo>
                <a:lnTo>
                  <a:pt x="2717" y="443"/>
                </a:lnTo>
                <a:lnTo>
                  <a:pt x="2886" y="405"/>
                </a:lnTo>
                <a:lnTo>
                  <a:pt x="3058" y="379"/>
                </a:lnTo>
                <a:lnTo>
                  <a:pt x="3233" y="362"/>
                </a:lnTo>
                <a:lnTo>
                  <a:pt x="3411" y="356"/>
                </a:lnTo>
                <a:lnTo>
                  <a:pt x="3519" y="358"/>
                </a:lnTo>
                <a:lnTo>
                  <a:pt x="3627" y="363"/>
                </a:lnTo>
                <a:lnTo>
                  <a:pt x="3778" y="299"/>
                </a:lnTo>
                <a:lnTo>
                  <a:pt x="3926" y="242"/>
                </a:lnTo>
                <a:lnTo>
                  <a:pt x="4073" y="191"/>
                </a:lnTo>
                <a:lnTo>
                  <a:pt x="4215" y="146"/>
                </a:lnTo>
                <a:lnTo>
                  <a:pt x="4355" y="106"/>
                </a:lnTo>
                <a:lnTo>
                  <a:pt x="4491" y="72"/>
                </a:lnTo>
                <a:lnTo>
                  <a:pt x="4623" y="46"/>
                </a:lnTo>
                <a:lnTo>
                  <a:pt x="4750" y="25"/>
                </a:lnTo>
                <a:lnTo>
                  <a:pt x="4873" y="10"/>
                </a:lnTo>
                <a:lnTo>
                  <a:pt x="4990" y="2"/>
                </a:lnTo>
                <a:lnTo>
                  <a:pt x="51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77800" dist="254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793750" h="139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11899" y="2829190"/>
            <a:ext cx="5264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개발환경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페이지 여는 </a:t>
            </a:r>
            <a:r>
              <a:rPr lang="ko-KR" altLang="en-US" sz="2800" dirty="0" smtClean="0">
                <a:solidFill>
                  <a:schemeClr val="bg1"/>
                </a:solidFill>
              </a:rPr>
              <a:t>중</a:t>
            </a:r>
            <a:r>
              <a:rPr lang="en-US" altLang="ko-KR" sz="2800" dirty="0" smtClean="0">
                <a:solidFill>
                  <a:schemeClr val="bg1"/>
                </a:solidFill>
              </a:rPr>
              <a:t>…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개발 환경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600" y="690978"/>
            <a:ext cx="11674474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구축 환경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51867"/>
              </p:ext>
            </p:extLst>
          </p:nvPr>
        </p:nvGraphicFramePr>
        <p:xfrm>
          <a:off x="2242455" y="1971675"/>
          <a:ext cx="8175173" cy="388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74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smtClean="0">
                          <a:solidFill>
                            <a:srgbClr val="0E9246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01</a:t>
                      </a:r>
                      <a:endParaRPr lang="ko-KR" altLang="en-US" sz="1600" b="1" dirty="0">
                        <a:solidFill>
                          <a:srgbClr val="0E9246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운영체제</a:t>
                      </a:r>
                      <a:endParaRPr lang="ko-KR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Windows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7 64bit</a:t>
                      </a:r>
                      <a:endParaRPr lang="ko-KR" altLang="en-US" sz="16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74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smtClean="0">
                          <a:solidFill>
                            <a:srgbClr val="0E9246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02</a:t>
                      </a:r>
                      <a:endParaRPr lang="ko-KR" altLang="en-US" sz="1600" b="1" dirty="0">
                        <a:solidFill>
                          <a:srgbClr val="0E9246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개발도구</a:t>
                      </a:r>
                      <a:endParaRPr lang="ko-KR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Spring Tool Suite</a:t>
                      </a:r>
                      <a:endParaRPr lang="ko-KR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29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smtClean="0">
                          <a:solidFill>
                            <a:srgbClr val="0E9246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03</a:t>
                      </a:r>
                      <a:endParaRPr lang="ko-KR" altLang="en-US" sz="1600" b="1" dirty="0">
                        <a:solidFill>
                          <a:srgbClr val="0E9246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DBMS</a:t>
                      </a:r>
                      <a:endParaRPr lang="ko-KR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Oracle 11g</a:t>
                      </a:r>
                      <a:endParaRPr lang="ko-KR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29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smtClean="0">
                          <a:solidFill>
                            <a:srgbClr val="0E9246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04</a:t>
                      </a:r>
                      <a:endParaRPr lang="ko-KR" altLang="en-US" sz="1600" b="1" dirty="0">
                        <a:solidFill>
                          <a:srgbClr val="0E9246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Server</a:t>
                      </a:r>
                      <a:endParaRPr lang="ko-KR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Pivotal 3.2</a:t>
                      </a:r>
                      <a:endParaRPr lang="ko-KR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E9246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05</a:t>
                      </a:r>
                      <a:endParaRPr lang="ko-KR" altLang="en-US" sz="1600" b="1" dirty="0" smtClean="0">
                        <a:solidFill>
                          <a:srgbClr val="0E9246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Language</a:t>
                      </a:r>
                      <a:endParaRPr lang="ko-KR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Java</a:t>
                      </a:r>
                      <a:endParaRPr lang="ko-KR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9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환경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600" y="690978"/>
            <a:ext cx="11674474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 일정 관리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09337"/>
            <a:ext cx="11674474" cy="55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환경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600" y="690978"/>
            <a:ext cx="11674474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역할 분담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167486"/>
              </p:ext>
            </p:extLst>
          </p:nvPr>
        </p:nvGraphicFramePr>
        <p:xfrm>
          <a:off x="1722430" y="2189389"/>
          <a:ext cx="9089441" cy="320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7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98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이름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역할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8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김태형</a:t>
                      </a:r>
                      <a:endParaRPr lang="ko-KR" altLang="en-US" sz="16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ko-KR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98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권근영</a:t>
                      </a:r>
                      <a:endParaRPr lang="ko-KR" altLang="en-US" sz="16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ko-KR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98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김재근</a:t>
                      </a:r>
                      <a:endParaRPr lang="ko-KR" altLang="en-US" sz="16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ko-KR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98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윤한성</a:t>
                      </a:r>
                      <a:endParaRPr lang="ko-KR" altLang="en-US" sz="16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ko-KR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71600" y="-13624"/>
            <a:ext cx="9531350" cy="6089250"/>
            <a:chOff x="1371600" y="-13624"/>
            <a:chExt cx="9531350" cy="608925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337166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879239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2129610" y="-1"/>
              <a:ext cx="7980345" cy="4505571"/>
            </a:xfrm>
            <a:prstGeom prst="round2SameRect">
              <a:avLst>
                <a:gd name="adj1" fmla="val 0"/>
                <a:gd name="adj2" fmla="val 5356"/>
              </a:avLst>
            </a:prstGeom>
            <a:solidFill>
              <a:srgbClr val="4E4C4D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387826" y="-13624"/>
              <a:ext cx="7462066" cy="416113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1419225" y="4594902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2129610" y="4725661"/>
              <a:ext cx="7980345" cy="564942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222019" y="5424046"/>
              <a:ext cx="1747961" cy="315645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5" name="타원 34"/>
          <p:cNvSpPr/>
          <p:nvPr/>
        </p:nvSpPr>
        <p:spPr>
          <a:xfrm>
            <a:off x="2993297" y="5017928"/>
            <a:ext cx="1844744" cy="727590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9188" y="4048125"/>
            <a:ext cx="11909105" cy="2237164"/>
            <a:chOff x="109188" y="4048125"/>
            <a:chExt cx="11909105" cy="2237164"/>
          </a:xfrm>
        </p:grpSpPr>
        <p:sp>
          <p:nvSpPr>
            <p:cNvPr id="49" name="자유형 48"/>
            <p:cNvSpPr/>
            <p:nvPr/>
          </p:nvSpPr>
          <p:spPr>
            <a:xfrm>
              <a:off x="10531678" y="4226224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09188" y="4048125"/>
              <a:ext cx="1653584" cy="420346"/>
              <a:chOff x="109188" y="4048125"/>
              <a:chExt cx="1653584" cy="420346"/>
            </a:xfrm>
          </p:grpSpPr>
          <p:sp>
            <p:nvSpPr>
              <p:cNvPr id="47" name="자유형 46"/>
              <p:cNvSpPr/>
              <p:nvPr/>
            </p:nvSpPr>
            <p:spPr>
              <a:xfrm>
                <a:off x="123825" y="4048125"/>
                <a:ext cx="1343025" cy="49242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846377" y="4323275"/>
                <a:ext cx="916395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09188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13390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0" name="자유형 49"/>
            <p:cNvSpPr/>
            <p:nvPr/>
          </p:nvSpPr>
          <p:spPr>
            <a:xfrm>
              <a:off x="11043297" y="4538742"/>
              <a:ext cx="936896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자유형 53"/>
            <p:cNvSpPr/>
            <p:nvPr/>
          </p:nvSpPr>
          <p:spPr>
            <a:xfrm flipV="1">
              <a:off x="174865" y="6239570"/>
              <a:ext cx="991182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11386378" y="5409649"/>
              <a:ext cx="631915" cy="301300"/>
              <a:chOff x="123825" y="4048125"/>
              <a:chExt cx="881591" cy="420346"/>
            </a:xfrm>
          </p:grpSpPr>
          <p:sp>
            <p:nvSpPr>
              <p:cNvPr id="56" name="자유형 55"/>
              <p:cNvSpPr/>
              <p:nvPr/>
            </p:nvSpPr>
            <p:spPr>
              <a:xfrm>
                <a:off x="123825" y="4048125"/>
                <a:ext cx="881591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328263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432465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1166046" y="4893458"/>
            <a:ext cx="3426386" cy="1978165"/>
            <a:chOff x="2280763" y="4702090"/>
            <a:chExt cx="2579379" cy="1489160"/>
          </a:xfrm>
        </p:grpSpPr>
        <p:sp>
          <p:nvSpPr>
            <p:cNvPr id="9" name="모서리가 둥근 직사각형 8"/>
            <p:cNvSpPr/>
            <p:nvPr/>
          </p:nvSpPr>
          <p:spPr>
            <a:xfrm rot="640875">
              <a:off x="3803930" y="4852259"/>
              <a:ext cx="803752" cy="347094"/>
            </a:xfrm>
            <a:custGeom>
              <a:avLst/>
              <a:gdLst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81807 w 559404"/>
                <a:gd name="connsiteY5" fmla="*/ 155194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34392 w 559404"/>
                <a:gd name="connsiteY5" fmla="*/ 135058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59404 w 585320"/>
                <a:gd name="connsiteY3" fmla="*/ 7759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72254 w 585320"/>
                <a:gd name="connsiteY3" fmla="*/ 5578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5320" h="252766">
                  <a:moveTo>
                    <a:pt x="7" y="77597"/>
                  </a:moveTo>
                  <a:cubicBezTo>
                    <a:pt x="574" y="35469"/>
                    <a:pt x="34748" y="0"/>
                    <a:pt x="77604" y="0"/>
                  </a:cubicBezTo>
                  <a:lnTo>
                    <a:pt x="481807" y="0"/>
                  </a:lnTo>
                  <a:cubicBezTo>
                    <a:pt x="524663" y="0"/>
                    <a:pt x="572254" y="12931"/>
                    <a:pt x="572254" y="55787"/>
                  </a:cubicBezTo>
                  <a:lnTo>
                    <a:pt x="585320" y="99365"/>
                  </a:lnTo>
                  <a:cubicBezTo>
                    <a:pt x="585320" y="142221"/>
                    <a:pt x="477248" y="135058"/>
                    <a:pt x="434392" y="135058"/>
                  </a:cubicBezTo>
                  <a:cubicBezTo>
                    <a:pt x="241424" y="121808"/>
                    <a:pt x="208933" y="252766"/>
                    <a:pt x="74199" y="252766"/>
                  </a:cubicBezTo>
                  <a:cubicBezTo>
                    <a:pt x="31343" y="252766"/>
                    <a:pt x="-560" y="119725"/>
                    <a:pt x="7" y="77597"/>
                  </a:cubicBezTo>
                  <a:close/>
                </a:path>
              </a:pathLst>
            </a:custGeom>
            <a:solidFill>
              <a:srgbClr val="F2A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2609610" y="4702090"/>
              <a:ext cx="2250532" cy="1489160"/>
            </a:xfrm>
            <a:custGeom>
              <a:avLst/>
              <a:gdLst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80875 w 2250532"/>
                <a:gd name="connsiteY9" fmla="*/ 248512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08317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50532" h="1489160">
                  <a:moveTo>
                    <a:pt x="1377310" y="0"/>
                  </a:moveTo>
                  <a:cubicBezTo>
                    <a:pt x="1418728" y="0"/>
                    <a:pt x="1459479" y="15260"/>
                    <a:pt x="1514647" y="19620"/>
                  </a:cubicBezTo>
                  <a:cubicBezTo>
                    <a:pt x="1569815" y="23980"/>
                    <a:pt x="1665809" y="14170"/>
                    <a:pt x="1708317" y="26159"/>
                  </a:cubicBezTo>
                  <a:cubicBezTo>
                    <a:pt x="1750826" y="38149"/>
                    <a:pt x="1737669" y="78477"/>
                    <a:pt x="1769698" y="91557"/>
                  </a:cubicBezTo>
                  <a:cubicBezTo>
                    <a:pt x="1801727" y="104637"/>
                    <a:pt x="1842339" y="90257"/>
                    <a:pt x="1900494" y="104637"/>
                  </a:cubicBezTo>
                  <a:cubicBezTo>
                    <a:pt x="1958649" y="119017"/>
                    <a:pt x="2067404" y="151677"/>
                    <a:pt x="2118632" y="177837"/>
                  </a:cubicBezTo>
                  <a:cubicBezTo>
                    <a:pt x="2169860" y="203996"/>
                    <a:pt x="2194082" y="233463"/>
                    <a:pt x="2207864" y="261592"/>
                  </a:cubicBezTo>
                  <a:cubicBezTo>
                    <a:pt x="2221646" y="289721"/>
                    <a:pt x="2222244" y="330438"/>
                    <a:pt x="2201324" y="346610"/>
                  </a:cubicBezTo>
                  <a:cubicBezTo>
                    <a:pt x="2180404" y="362782"/>
                    <a:pt x="2142924" y="369598"/>
                    <a:pt x="2082346" y="358626"/>
                  </a:cubicBezTo>
                  <a:cubicBezTo>
                    <a:pt x="2021768" y="347654"/>
                    <a:pt x="1929200" y="281692"/>
                    <a:pt x="1837853" y="280779"/>
                  </a:cubicBezTo>
                  <a:cubicBezTo>
                    <a:pt x="1746506" y="279866"/>
                    <a:pt x="1591403" y="302939"/>
                    <a:pt x="1534265" y="353149"/>
                  </a:cubicBezTo>
                  <a:cubicBezTo>
                    <a:pt x="1477127" y="403359"/>
                    <a:pt x="1447068" y="540623"/>
                    <a:pt x="1495027" y="582042"/>
                  </a:cubicBezTo>
                  <a:cubicBezTo>
                    <a:pt x="1542985" y="623460"/>
                    <a:pt x="1716289" y="616920"/>
                    <a:pt x="1822016" y="601661"/>
                  </a:cubicBezTo>
                  <a:cubicBezTo>
                    <a:pt x="1927743" y="586402"/>
                    <a:pt x="2060719" y="504655"/>
                    <a:pt x="2129387" y="490485"/>
                  </a:cubicBezTo>
                  <a:cubicBezTo>
                    <a:pt x="2198054" y="476315"/>
                    <a:pt x="2216584" y="492664"/>
                    <a:pt x="2234023" y="516644"/>
                  </a:cubicBezTo>
                  <a:cubicBezTo>
                    <a:pt x="2251463" y="540623"/>
                    <a:pt x="2260182" y="591852"/>
                    <a:pt x="2234023" y="634360"/>
                  </a:cubicBezTo>
                  <a:cubicBezTo>
                    <a:pt x="2207864" y="676869"/>
                    <a:pt x="2159906" y="717196"/>
                    <a:pt x="2077068" y="771695"/>
                  </a:cubicBezTo>
                  <a:cubicBezTo>
                    <a:pt x="1994231" y="826194"/>
                    <a:pt x="1838367" y="895952"/>
                    <a:pt x="1736999" y="961350"/>
                  </a:cubicBezTo>
                  <a:cubicBezTo>
                    <a:pt x="1635632" y="1026748"/>
                    <a:pt x="1590944" y="1119394"/>
                    <a:pt x="1468867" y="1164083"/>
                  </a:cubicBezTo>
                  <a:cubicBezTo>
                    <a:pt x="1346791" y="1208771"/>
                    <a:pt x="1098281" y="1213131"/>
                    <a:pt x="1004543" y="1229480"/>
                  </a:cubicBezTo>
                  <a:cubicBezTo>
                    <a:pt x="910807" y="1245830"/>
                    <a:pt x="963124" y="1214222"/>
                    <a:pt x="906446" y="1262180"/>
                  </a:cubicBezTo>
                  <a:cubicBezTo>
                    <a:pt x="863937" y="1298149"/>
                    <a:pt x="777898" y="1396654"/>
                    <a:pt x="715924" y="1463891"/>
                  </a:cubicBezTo>
                  <a:lnTo>
                    <a:pt x="692233" y="1489160"/>
                  </a:lnTo>
                  <a:lnTo>
                    <a:pt x="496803" y="1489160"/>
                  </a:lnTo>
                  <a:lnTo>
                    <a:pt x="415962" y="1438754"/>
                  </a:lnTo>
                  <a:cubicBezTo>
                    <a:pt x="341845" y="1399515"/>
                    <a:pt x="208868" y="1348287"/>
                    <a:pt x="154371" y="1314498"/>
                  </a:cubicBezTo>
                  <a:cubicBezTo>
                    <a:pt x="99873" y="1280710"/>
                    <a:pt x="114042" y="1255641"/>
                    <a:pt x="88973" y="1236021"/>
                  </a:cubicBezTo>
                  <a:cubicBezTo>
                    <a:pt x="63904" y="1216401"/>
                    <a:pt x="-18935" y="1243650"/>
                    <a:pt x="3955" y="1196782"/>
                  </a:cubicBezTo>
                  <a:cubicBezTo>
                    <a:pt x="26844" y="1149914"/>
                    <a:pt x="136931" y="1040916"/>
                    <a:pt x="226308" y="954809"/>
                  </a:cubicBezTo>
                  <a:cubicBezTo>
                    <a:pt x="315684" y="868702"/>
                    <a:pt x="460650" y="776055"/>
                    <a:pt x="540218" y="680138"/>
                  </a:cubicBezTo>
                  <a:cubicBezTo>
                    <a:pt x="619785" y="584221"/>
                    <a:pt x="627416" y="482854"/>
                    <a:pt x="703713" y="379308"/>
                  </a:cubicBezTo>
                  <a:cubicBezTo>
                    <a:pt x="780010" y="275762"/>
                    <a:pt x="915165" y="113358"/>
                    <a:pt x="998003" y="58859"/>
                  </a:cubicBezTo>
                  <a:cubicBezTo>
                    <a:pt x="1080840" y="4360"/>
                    <a:pt x="1156048" y="58858"/>
                    <a:pt x="1200737" y="52319"/>
                  </a:cubicBezTo>
                  <a:cubicBezTo>
                    <a:pt x="1245426" y="45779"/>
                    <a:pt x="1236706" y="28340"/>
                    <a:pt x="1266135" y="19620"/>
                  </a:cubicBezTo>
                  <a:cubicBezTo>
                    <a:pt x="1295563" y="10901"/>
                    <a:pt x="1335892" y="0"/>
                    <a:pt x="1377310" y="0"/>
                  </a:cubicBez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72832" y="5217808"/>
              <a:ext cx="153926" cy="155302"/>
            </a:xfrm>
            <a:custGeom>
              <a:avLst/>
              <a:gdLst>
                <a:gd name="connsiteX0" fmla="*/ 557 w 112094"/>
                <a:gd name="connsiteY0" fmla="*/ 21973 h 113096"/>
                <a:gd name="connsiteX1" fmla="*/ 55326 w 112094"/>
                <a:gd name="connsiteY1" fmla="*/ 112460 h 113096"/>
                <a:gd name="connsiteX2" fmla="*/ 105332 w 112094"/>
                <a:gd name="connsiteY2" fmla="*/ 60073 h 113096"/>
                <a:gd name="connsiteX3" fmla="*/ 110095 w 112094"/>
                <a:gd name="connsiteY3" fmla="*/ 17210 h 113096"/>
                <a:gd name="connsiteX4" fmla="*/ 91045 w 112094"/>
                <a:gd name="connsiteY4" fmla="*/ 542 h 113096"/>
                <a:gd name="connsiteX5" fmla="*/ 557 w 112094"/>
                <a:gd name="connsiteY5" fmla="*/ 21973 h 11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094" h="113096">
                  <a:moveTo>
                    <a:pt x="557" y="21973"/>
                  </a:moveTo>
                  <a:cubicBezTo>
                    <a:pt x="-5396" y="40626"/>
                    <a:pt x="37864" y="106110"/>
                    <a:pt x="55326" y="112460"/>
                  </a:cubicBezTo>
                  <a:cubicBezTo>
                    <a:pt x="72788" y="118810"/>
                    <a:pt x="96204" y="75948"/>
                    <a:pt x="105332" y="60073"/>
                  </a:cubicBezTo>
                  <a:cubicBezTo>
                    <a:pt x="114460" y="44198"/>
                    <a:pt x="112476" y="27132"/>
                    <a:pt x="110095" y="17210"/>
                  </a:cubicBezTo>
                  <a:cubicBezTo>
                    <a:pt x="107714" y="7288"/>
                    <a:pt x="101761" y="2923"/>
                    <a:pt x="91045" y="542"/>
                  </a:cubicBezTo>
                  <a:cubicBezTo>
                    <a:pt x="80329" y="-1839"/>
                    <a:pt x="6510" y="3320"/>
                    <a:pt x="557" y="219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280763" y="5835034"/>
              <a:ext cx="898430" cy="356216"/>
            </a:xfrm>
            <a:custGeom>
              <a:avLst/>
              <a:gdLst>
                <a:gd name="connsiteX0" fmla="*/ 367027 w 898430"/>
                <a:gd name="connsiteY0" fmla="*/ 0 h 356216"/>
                <a:gd name="connsiteX1" fmla="*/ 898430 w 898430"/>
                <a:gd name="connsiteY1" fmla="*/ 356216 h 356216"/>
                <a:gd name="connsiteX2" fmla="*/ 0 w 898430"/>
                <a:gd name="connsiteY2" fmla="*/ 356216 h 3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8430" h="356216">
                  <a:moveTo>
                    <a:pt x="367027" y="0"/>
                  </a:moveTo>
                  <a:lnTo>
                    <a:pt x="898430" y="356216"/>
                  </a:lnTo>
                  <a:lnTo>
                    <a:pt x="0" y="356216"/>
                  </a:ln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 flipH="1">
            <a:off x="7968029" y="4893458"/>
            <a:ext cx="3671995" cy="1978165"/>
            <a:chOff x="6638696" y="4768812"/>
            <a:chExt cx="3671995" cy="1978165"/>
          </a:xfrm>
        </p:grpSpPr>
        <p:sp>
          <p:nvSpPr>
            <p:cNvPr id="36" name="타원 35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38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자유형 38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자유형 39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26" y="0"/>
            <a:ext cx="7462066" cy="4156330"/>
          </a:xfrm>
          <a:prstGeom prst="rect">
            <a:avLst/>
          </a:prstGeom>
        </p:spPr>
      </p:pic>
      <p:sp>
        <p:nvSpPr>
          <p:cNvPr id="45" name="Freeform 14"/>
          <p:cNvSpPr>
            <a:spLocks noEditPoints="1"/>
          </p:cNvSpPr>
          <p:nvPr/>
        </p:nvSpPr>
        <p:spPr bwMode="auto">
          <a:xfrm>
            <a:off x="4764340" y="559249"/>
            <a:ext cx="2709037" cy="1775440"/>
          </a:xfrm>
          <a:custGeom>
            <a:avLst/>
            <a:gdLst>
              <a:gd name="T0" fmla="*/ 520 w 6227"/>
              <a:gd name="T1" fmla="*/ 4692 h 6022"/>
              <a:gd name="T2" fmla="*/ 439 w 6227"/>
              <a:gd name="T3" fmla="*/ 5264 h 6022"/>
              <a:gd name="T4" fmla="*/ 598 w 6227"/>
              <a:gd name="T5" fmla="*/ 5659 h 6022"/>
              <a:gd name="T6" fmla="*/ 1010 w 6227"/>
              <a:gd name="T7" fmla="*/ 5820 h 6022"/>
              <a:gd name="T8" fmla="*/ 1607 w 6227"/>
              <a:gd name="T9" fmla="*/ 5721 h 6022"/>
              <a:gd name="T10" fmla="*/ 1569 w 6227"/>
              <a:gd name="T11" fmla="*/ 5299 h 6022"/>
              <a:gd name="T12" fmla="*/ 962 w 6227"/>
              <a:gd name="T13" fmla="*/ 4558 h 6022"/>
              <a:gd name="T14" fmla="*/ 3181 w 6227"/>
              <a:gd name="T15" fmla="*/ 1655 h 6022"/>
              <a:gd name="T16" fmla="*/ 2596 w 6227"/>
              <a:gd name="T17" fmla="*/ 1958 h 6022"/>
              <a:gd name="T18" fmla="*/ 2263 w 6227"/>
              <a:gd name="T19" fmla="*/ 2523 h 6022"/>
              <a:gd name="T20" fmla="*/ 4527 w 6227"/>
              <a:gd name="T21" fmla="*/ 2415 h 6022"/>
              <a:gd name="T22" fmla="*/ 4143 w 6227"/>
              <a:gd name="T23" fmla="*/ 1886 h 6022"/>
              <a:gd name="T24" fmla="*/ 3528 w 6227"/>
              <a:gd name="T25" fmla="*/ 1638 h 6022"/>
              <a:gd name="T26" fmla="*/ 4892 w 6227"/>
              <a:gd name="T27" fmla="*/ 405 h 6022"/>
              <a:gd name="T28" fmla="*/ 4769 w 6227"/>
              <a:gd name="T29" fmla="*/ 704 h 6022"/>
              <a:gd name="T30" fmla="*/ 5561 w 6227"/>
              <a:gd name="T31" fmla="*/ 1354 h 6022"/>
              <a:gd name="T32" fmla="*/ 5885 w 6227"/>
              <a:gd name="T33" fmla="*/ 1199 h 6022"/>
              <a:gd name="T34" fmla="*/ 5854 w 6227"/>
              <a:gd name="T35" fmla="*/ 694 h 6022"/>
              <a:gd name="T36" fmla="*/ 5571 w 6227"/>
              <a:gd name="T37" fmla="*/ 403 h 6022"/>
              <a:gd name="T38" fmla="*/ 5208 w 6227"/>
              <a:gd name="T39" fmla="*/ 4 h 6022"/>
              <a:gd name="T40" fmla="*/ 5699 w 6227"/>
              <a:gd name="T41" fmla="*/ 155 h 6022"/>
              <a:gd name="T42" fmla="*/ 5981 w 6227"/>
              <a:gd name="T43" fmla="*/ 609 h 6022"/>
              <a:gd name="T44" fmla="*/ 5990 w 6227"/>
              <a:gd name="T45" fmla="*/ 1256 h 6022"/>
              <a:gd name="T46" fmla="*/ 5992 w 6227"/>
              <a:gd name="T47" fmla="*/ 2047 h 6022"/>
              <a:gd name="T48" fmla="*/ 6221 w 6227"/>
              <a:gd name="T49" fmla="*/ 3002 h 6022"/>
              <a:gd name="T50" fmla="*/ 2231 w 6227"/>
              <a:gd name="T51" fmla="*/ 3601 h 6022"/>
              <a:gd name="T52" fmla="*/ 2430 w 6227"/>
              <a:gd name="T53" fmla="*/ 4178 h 6022"/>
              <a:gd name="T54" fmla="*/ 2918 w 6227"/>
              <a:gd name="T55" fmla="*/ 4605 h 6022"/>
              <a:gd name="T56" fmla="*/ 3579 w 6227"/>
              <a:gd name="T57" fmla="*/ 4728 h 6022"/>
              <a:gd name="T58" fmla="*/ 4196 w 6227"/>
              <a:gd name="T59" fmla="*/ 4492 h 6022"/>
              <a:gd name="T60" fmla="*/ 6075 w 6227"/>
              <a:gd name="T61" fmla="*/ 4083 h 6022"/>
              <a:gd name="T62" fmla="*/ 5565 w 6227"/>
              <a:gd name="T63" fmla="*/ 4984 h 6022"/>
              <a:gd name="T64" fmla="*/ 4775 w 6227"/>
              <a:gd name="T65" fmla="*/ 5636 h 6022"/>
              <a:gd name="T66" fmla="*/ 3776 w 6227"/>
              <a:gd name="T67" fmla="*/ 5963 h 6022"/>
              <a:gd name="T68" fmla="*/ 2746 w 6227"/>
              <a:gd name="T69" fmla="*/ 5908 h 6022"/>
              <a:gd name="T70" fmla="*/ 1866 w 6227"/>
              <a:gd name="T71" fmla="*/ 5804 h 6022"/>
              <a:gd name="T72" fmla="*/ 1121 w 6227"/>
              <a:gd name="T73" fmla="*/ 6009 h 6022"/>
              <a:gd name="T74" fmla="*/ 511 w 6227"/>
              <a:gd name="T75" fmla="*/ 5954 h 6022"/>
              <a:gd name="T76" fmla="*/ 115 w 6227"/>
              <a:gd name="T77" fmla="*/ 5642 h 6022"/>
              <a:gd name="T78" fmla="*/ 0 w 6227"/>
              <a:gd name="T79" fmla="*/ 5120 h 6022"/>
              <a:gd name="T80" fmla="*/ 98 w 6227"/>
              <a:gd name="T81" fmla="*/ 4386 h 6022"/>
              <a:gd name="T82" fmla="*/ 414 w 6227"/>
              <a:gd name="T83" fmla="*/ 3522 h 6022"/>
              <a:gd name="T84" fmla="*/ 945 w 6227"/>
              <a:gd name="T85" fmla="*/ 2601 h 6022"/>
              <a:gd name="T86" fmla="*/ 1698 w 6227"/>
              <a:gd name="T87" fmla="*/ 1701 h 6022"/>
              <a:gd name="T88" fmla="*/ 1851 w 6227"/>
              <a:gd name="T89" fmla="*/ 1549 h 6022"/>
              <a:gd name="T90" fmla="*/ 2054 w 6227"/>
              <a:gd name="T91" fmla="*/ 1349 h 6022"/>
              <a:gd name="T92" fmla="*/ 1624 w 6227"/>
              <a:gd name="T93" fmla="*/ 1574 h 6022"/>
              <a:gd name="T94" fmla="*/ 806 w 6227"/>
              <a:gd name="T95" fmla="*/ 2332 h 6022"/>
              <a:gd name="T96" fmla="*/ 1006 w 6227"/>
              <a:gd name="T97" fmla="*/ 1708 h 6022"/>
              <a:gd name="T98" fmla="*/ 1666 w 6227"/>
              <a:gd name="T99" fmla="*/ 963 h 6022"/>
              <a:gd name="T100" fmla="*/ 2553 w 6227"/>
              <a:gd name="T101" fmla="*/ 490 h 6022"/>
              <a:gd name="T102" fmla="*/ 3519 w 6227"/>
              <a:gd name="T103" fmla="*/ 358 h 6022"/>
              <a:gd name="T104" fmla="*/ 4355 w 6227"/>
              <a:gd name="T105" fmla="*/ 106 h 6022"/>
              <a:gd name="T106" fmla="*/ 5102 w 6227"/>
              <a:gd name="T107" fmla="*/ 0 h 6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227" h="6022">
                <a:moveTo>
                  <a:pt x="760" y="4117"/>
                </a:moveTo>
                <a:lnTo>
                  <a:pt x="700" y="4238"/>
                </a:lnTo>
                <a:lnTo>
                  <a:pt x="647" y="4356"/>
                </a:lnTo>
                <a:lnTo>
                  <a:pt x="599" y="4471"/>
                </a:lnTo>
                <a:lnTo>
                  <a:pt x="556" y="4585"/>
                </a:lnTo>
                <a:lnTo>
                  <a:pt x="520" y="4692"/>
                </a:lnTo>
                <a:lnTo>
                  <a:pt x="492" y="4798"/>
                </a:lnTo>
                <a:lnTo>
                  <a:pt x="467" y="4900"/>
                </a:lnTo>
                <a:lnTo>
                  <a:pt x="450" y="4997"/>
                </a:lnTo>
                <a:lnTo>
                  <a:pt x="439" y="5091"/>
                </a:lnTo>
                <a:lnTo>
                  <a:pt x="435" y="5180"/>
                </a:lnTo>
                <a:lnTo>
                  <a:pt x="439" y="5264"/>
                </a:lnTo>
                <a:lnTo>
                  <a:pt x="446" y="5343"/>
                </a:lnTo>
                <a:lnTo>
                  <a:pt x="463" y="5417"/>
                </a:lnTo>
                <a:lnTo>
                  <a:pt x="486" y="5487"/>
                </a:lnTo>
                <a:lnTo>
                  <a:pt x="516" y="5549"/>
                </a:lnTo>
                <a:lnTo>
                  <a:pt x="554" y="5608"/>
                </a:lnTo>
                <a:lnTo>
                  <a:pt x="598" y="5659"/>
                </a:lnTo>
                <a:lnTo>
                  <a:pt x="652" y="5704"/>
                </a:lnTo>
                <a:lnTo>
                  <a:pt x="711" y="5742"/>
                </a:lnTo>
                <a:lnTo>
                  <a:pt x="777" y="5772"/>
                </a:lnTo>
                <a:lnTo>
                  <a:pt x="849" y="5797"/>
                </a:lnTo>
                <a:lnTo>
                  <a:pt x="927" y="5812"/>
                </a:lnTo>
                <a:lnTo>
                  <a:pt x="1010" y="5820"/>
                </a:lnTo>
                <a:lnTo>
                  <a:pt x="1097" y="5821"/>
                </a:lnTo>
                <a:lnTo>
                  <a:pt x="1189" y="5814"/>
                </a:lnTo>
                <a:lnTo>
                  <a:pt x="1288" y="5801"/>
                </a:lnTo>
                <a:lnTo>
                  <a:pt x="1390" y="5782"/>
                </a:lnTo>
                <a:lnTo>
                  <a:pt x="1496" y="5755"/>
                </a:lnTo>
                <a:lnTo>
                  <a:pt x="1607" y="5721"/>
                </a:lnTo>
                <a:lnTo>
                  <a:pt x="1721" y="5681"/>
                </a:lnTo>
                <a:lnTo>
                  <a:pt x="1838" y="5636"/>
                </a:lnTo>
                <a:lnTo>
                  <a:pt x="1959" y="5583"/>
                </a:lnTo>
                <a:lnTo>
                  <a:pt x="1823" y="5496"/>
                </a:lnTo>
                <a:lnTo>
                  <a:pt x="1694" y="5402"/>
                </a:lnTo>
                <a:lnTo>
                  <a:pt x="1569" y="5299"/>
                </a:lnTo>
                <a:lnTo>
                  <a:pt x="1452" y="5192"/>
                </a:lnTo>
                <a:lnTo>
                  <a:pt x="1341" y="5076"/>
                </a:lnTo>
                <a:lnTo>
                  <a:pt x="1235" y="4957"/>
                </a:lnTo>
                <a:lnTo>
                  <a:pt x="1136" y="4829"/>
                </a:lnTo>
                <a:lnTo>
                  <a:pt x="1046" y="4696"/>
                </a:lnTo>
                <a:lnTo>
                  <a:pt x="962" y="4558"/>
                </a:lnTo>
                <a:lnTo>
                  <a:pt x="887" y="4416"/>
                </a:lnTo>
                <a:lnTo>
                  <a:pt x="819" y="4269"/>
                </a:lnTo>
                <a:lnTo>
                  <a:pt x="760" y="4117"/>
                </a:lnTo>
                <a:close/>
                <a:moveTo>
                  <a:pt x="3411" y="1632"/>
                </a:moveTo>
                <a:lnTo>
                  <a:pt x="3294" y="1638"/>
                </a:lnTo>
                <a:lnTo>
                  <a:pt x="3181" y="1655"/>
                </a:lnTo>
                <a:lnTo>
                  <a:pt x="3071" y="1682"/>
                </a:lnTo>
                <a:lnTo>
                  <a:pt x="2965" y="1719"/>
                </a:lnTo>
                <a:lnTo>
                  <a:pt x="2865" y="1767"/>
                </a:lnTo>
                <a:lnTo>
                  <a:pt x="2770" y="1822"/>
                </a:lnTo>
                <a:lnTo>
                  <a:pt x="2679" y="1886"/>
                </a:lnTo>
                <a:lnTo>
                  <a:pt x="2596" y="1958"/>
                </a:lnTo>
                <a:lnTo>
                  <a:pt x="2521" y="2037"/>
                </a:lnTo>
                <a:lnTo>
                  <a:pt x="2453" y="2122"/>
                </a:lnTo>
                <a:lnTo>
                  <a:pt x="2392" y="2215"/>
                </a:lnTo>
                <a:lnTo>
                  <a:pt x="2339" y="2313"/>
                </a:lnTo>
                <a:lnTo>
                  <a:pt x="2297" y="2415"/>
                </a:lnTo>
                <a:lnTo>
                  <a:pt x="2263" y="2523"/>
                </a:lnTo>
                <a:lnTo>
                  <a:pt x="2241" y="2635"/>
                </a:lnTo>
                <a:lnTo>
                  <a:pt x="2229" y="2750"/>
                </a:lnTo>
                <a:lnTo>
                  <a:pt x="4595" y="2750"/>
                </a:lnTo>
                <a:lnTo>
                  <a:pt x="4582" y="2635"/>
                </a:lnTo>
                <a:lnTo>
                  <a:pt x="4559" y="2523"/>
                </a:lnTo>
                <a:lnTo>
                  <a:pt x="4527" y="2415"/>
                </a:lnTo>
                <a:lnTo>
                  <a:pt x="4483" y="2313"/>
                </a:lnTo>
                <a:lnTo>
                  <a:pt x="4432" y="2215"/>
                </a:lnTo>
                <a:lnTo>
                  <a:pt x="4372" y="2122"/>
                </a:lnTo>
                <a:lnTo>
                  <a:pt x="4302" y="2037"/>
                </a:lnTo>
                <a:lnTo>
                  <a:pt x="4226" y="1958"/>
                </a:lnTo>
                <a:lnTo>
                  <a:pt x="4143" y="1886"/>
                </a:lnTo>
                <a:lnTo>
                  <a:pt x="4054" y="1822"/>
                </a:lnTo>
                <a:lnTo>
                  <a:pt x="3958" y="1767"/>
                </a:lnTo>
                <a:lnTo>
                  <a:pt x="3857" y="1719"/>
                </a:lnTo>
                <a:lnTo>
                  <a:pt x="3752" y="1682"/>
                </a:lnTo>
                <a:lnTo>
                  <a:pt x="3642" y="1655"/>
                </a:lnTo>
                <a:lnTo>
                  <a:pt x="3528" y="1638"/>
                </a:lnTo>
                <a:lnTo>
                  <a:pt x="3411" y="1632"/>
                </a:lnTo>
                <a:close/>
                <a:moveTo>
                  <a:pt x="5268" y="352"/>
                </a:moveTo>
                <a:lnTo>
                  <a:pt x="5181" y="356"/>
                </a:lnTo>
                <a:lnTo>
                  <a:pt x="5088" y="365"/>
                </a:lnTo>
                <a:lnTo>
                  <a:pt x="4992" y="382"/>
                </a:lnTo>
                <a:lnTo>
                  <a:pt x="4892" y="405"/>
                </a:lnTo>
                <a:lnTo>
                  <a:pt x="4788" y="433"/>
                </a:lnTo>
                <a:lnTo>
                  <a:pt x="4680" y="469"/>
                </a:lnTo>
                <a:lnTo>
                  <a:pt x="4570" y="509"/>
                </a:lnTo>
                <a:lnTo>
                  <a:pt x="4455" y="556"/>
                </a:lnTo>
                <a:lnTo>
                  <a:pt x="4616" y="626"/>
                </a:lnTo>
                <a:lnTo>
                  <a:pt x="4769" y="704"/>
                </a:lnTo>
                <a:lnTo>
                  <a:pt x="4916" y="793"/>
                </a:lnTo>
                <a:lnTo>
                  <a:pt x="5060" y="889"/>
                </a:lnTo>
                <a:lnTo>
                  <a:pt x="5194" y="993"/>
                </a:lnTo>
                <a:lnTo>
                  <a:pt x="5325" y="1107"/>
                </a:lnTo>
                <a:lnTo>
                  <a:pt x="5446" y="1228"/>
                </a:lnTo>
                <a:lnTo>
                  <a:pt x="5561" y="1354"/>
                </a:lnTo>
                <a:lnTo>
                  <a:pt x="5667" y="1489"/>
                </a:lnTo>
                <a:lnTo>
                  <a:pt x="5765" y="1629"/>
                </a:lnTo>
                <a:lnTo>
                  <a:pt x="5805" y="1517"/>
                </a:lnTo>
                <a:lnTo>
                  <a:pt x="5837" y="1407"/>
                </a:lnTo>
                <a:lnTo>
                  <a:pt x="5864" y="1301"/>
                </a:lnTo>
                <a:lnTo>
                  <a:pt x="5885" y="1199"/>
                </a:lnTo>
                <a:lnTo>
                  <a:pt x="5896" y="1103"/>
                </a:lnTo>
                <a:lnTo>
                  <a:pt x="5902" y="1010"/>
                </a:lnTo>
                <a:lnTo>
                  <a:pt x="5902" y="923"/>
                </a:lnTo>
                <a:lnTo>
                  <a:pt x="5892" y="842"/>
                </a:lnTo>
                <a:lnTo>
                  <a:pt x="5877" y="764"/>
                </a:lnTo>
                <a:lnTo>
                  <a:pt x="5854" y="694"/>
                </a:lnTo>
                <a:lnTo>
                  <a:pt x="5824" y="628"/>
                </a:lnTo>
                <a:lnTo>
                  <a:pt x="5786" y="570"/>
                </a:lnTo>
                <a:lnTo>
                  <a:pt x="5741" y="515"/>
                </a:lnTo>
                <a:lnTo>
                  <a:pt x="5690" y="471"/>
                </a:lnTo>
                <a:lnTo>
                  <a:pt x="5633" y="433"/>
                </a:lnTo>
                <a:lnTo>
                  <a:pt x="5571" y="403"/>
                </a:lnTo>
                <a:lnTo>
                  <a:pt x="5503" y="380"/>
                </a:lnTo>
                <a:lnTo>
                  <a:pt x="5429" y="365"/>
                </a:lnTo>
                <a:lnTo>
                  <a:pt x="5351" y="356"/>
                </a:lnTo>
                <a:lnTo>
                  <a:pt x="5268" y="352"/>
                </a:lnTo>
                <a:close/>
                <a:moveTo>
                  <a:pt x="5102" y="0"/>
                </a:moveTo>
                <a:lnTo>
                  <a:pt x="5208" y="4"/>
                </a:lnTo>
                <a:lnTo>
                  <a:pt x="5308" y="14"/>
                </a:lnTo>
                <a:lnTo>
                  <a:pt x="5400" y="31"/>
                </a:lnTo>
                <a:lnTo>
                  <a:pt x="5487" y="53"/>
                </a:lnTo>
                <a:lnTo>
                  <a:pt x="5567" y="82"/>
                </a:lnTo>
                <a:lnTo>
                  <a:pt x="5637" y="116"/>
                </a:lnTo>
                <a:lnTo>
                  <a:pt x="5699" y="155"/>
                </a:lnTo>
                <a:lnTo>
                  <a:pt x="5754" y="203"/>
                </a:lnTo>
                <a:lnTo>
                  <a:pt x="5816" y="273"/>
                </a:lnTo>
                <a:lnTo>
                  <a:pt x="5871" y="348"/>
                </a:lnTo>
                <a:lnTo>
                  <a:pt x="5917" y="430"/>
                </a:lnTo>
                <a:lnTo>
                  <a:pt x="5953" y="517"/>
                </a:lnTo>
                <a:lnTo>
                  <a:pt x="5981" y="609"/>
                </a:lnTo>
                <a:lnTo>
                  <a:pt x="6004" y="706"/>
                </a:lnTo>
                <a:lnTo>
                  <a:pt x="6015" y="808"/>
                </a:lnTo>
                <a:lnTo>
                  <a:pt x="6021" y="914"/>
                </a:lnTo>
                <a:lnTo>
                  <a:pt x="6019" y="1023"/>
                </a:lnTo>
                <a:lnTo>
                  <a:pt x="6007" y="1137"/>
                </a:lnTo>
                <a:lnTo>
                  <a:pt x="5990" y="1256"/>
                </a:lnTo>
                <a:lnTo>
                  <a:pt x="5966" y="1377"/>
                </a:lnTo>
                <a:lnTo>
                  <a:pt x="5934" y="1502"/>
                </a:lnTo>
                <a:lnTo>
                  <a:pt x="5894" y="1631"/>
                </a:lnTo>
                <a:lnTo>
                  <a:pt x="5847" y="1761"/>
                </a:lnTo>
                <a:lnTo>
                  <a:pt x="5924" y="1901"/>
                </a:lnTo>
                <a:lnTo>
                  <a:pt x="5992" y="2047"/>
                </a:lnTo>
                <a:lnTo>
                  <a:pt x="6053" y="2196"/>
                </a:lnTo>
                <a:lnTo>
                  <a:pt x="6104" y="2351"/>
                </a:lnTo>
                <a:lnTo>
                  <a:pt x="6147" y="2508"/>
                </a:lnTo>
                <a:lnTo>
                  <a:pt x="6181" y="2669"/>
                </a:lnTo>
                <a:lnTo>
                  <a:pt x="6206" y="2833"/>
                </a:lnTo>
                <a:lnTo>
                  <a:pt x="6221" y="3002"/>
                </a:lnTo>
                <a:lnTo>
                  <a:pt x="6227" y="3170"/>
                </a:lnTo>
                <a:lnTo>
                  <a:pt x="6223" y="3333"/>
                </a:lnTo>
                <a:lnTo>
                  <a:pt x="6210" y="3491"/>
                </a:lnTo>
                <a:lnTo>
                  <a:pt x="2227" y="3491"/>
                </a:lnTo>
                <a:lnTo>
                  <a:pt x="2227" y="3497"/>
                </a:lnTo>
                <a:lnTo>
                  <a:pt x="2231" y="3601"/>
                </a:lnTo>
                <a:lnTo>
                  <a:pt x="2245" y="3703"/>
                </a:lnTo>
                <a:lnTo>
                  <a:pt x="2265" y="3804"/>
                </a:lnTo>
                <a:lnTo>
                  <a:pt x="2294" y="3900"/>
                </a:lnTo>
                <a:lnTo>
                  <a:pt x="2330" y="3995"/>
                </a:lnTo>
                <a:lnTo>
                  <a:pt x="2373" y="4083"/>
                </a:lnTo>
                <a:lnTo>
                  <a:pt x="2430" y="4178"/>
                </a:lnTo>
                <a:lnTo>
                  <a:pt x="2494" y="4265"/>
                </a:lnTo>
                <a:lnTo>
                  <a:pt x="2566" y="4348"/>
                </a:lnTo>
                <a:lnTo>
                  <a:pt x="2645" y="4424"/>
                </a:lnTo>
                <a:lnTo>
                  <a:pt x="2730" y="4492"/>
                </a:lnTo>
                <a:lnTo>
                  <a:pt x="2821" y="4552"/>
                </a:lnTo>
                <a:lnTo>
                  <a:pt x="2918" y="4605"/>
                </a:lnTo>
                <a:lnTo>
                  <a:pt x="3018" y="4651"/>
                </a:lnTo>
                <a:lnTo>
                  <a:pt x="3124" y="4685"/>
                </a:lnTo>
                <a:lnTo>
                  <a:pt x="3233" y="4711"/>
                </a:lnTo>
                <a:lnTo>
                  <a:pt x="3347" y="4728"/>
                </a:lnTo>
                <a:lnTo>
                  <a:pt x="3462" y="4732"/>
                </a:lnTo>
                <a:lnTo>
                  <a:pt x="3579" y="4728"/>
                </a:lnTo>
                <a:lnTo>
                  <a:pt x="3693" y="4711"/>
                </a:lnTo>
                <a:lnTo>
                  <a:pt x="3803" y="4685"/>
                </a:lnTo>
                <a:lnTo>
                  <a:pt x="3909" y="4651"/>
                </a:lnTo>
                <a:lnTo>
                  <a:pt x="4009" y="4605"/>
                </a:lnTo>
                <a:lnTo>
                  <a:pt x="4105" y="4552"/>
                </a:lnTo>
                <a:lnTo>
                  <a:pt x="4196" y="4492"/>
                </a:lnTo>
                <a:lnTo>
                  <a:pt x="4281" y="4424"/>
                </a:lnTo>
                <a:lnTo>
                  <a:pt x="4360" y="4348"/>
                </a:lnTo>
                <a:lnTo>
                  <a:pt x="4432" y="4265"/>
                </a:lnTo>
                <a:lnTo>
                  <a:pt x="4497" y="4178"/>
                </a:lnTo>
                <a:lnTo>
                  <a:pt x="4551" y="4083"/>
                </a:lnTo>
                <a:lnTo>
                  <a:pt x="6075" y="4083"/>
                </a:lnTo>
                <a:lnTo>
                  <a:pt x="6013" y="4248"/>
                </a:lnTo>
                <a:lnTo>
                  <a:pt x="5941" y="4407"/>
                </a:lnTo>
                <a:lnTo>
                  <a:pt x="5860" y="4560"/>
                </a:lnTo>
                <a:lnTo>
                  <a:pt x="5771" y="4707"/>
                </a:lnTo>
                <a:lnTo>
                  <a:pt x="5673" y="4847"/>
                </a:lnTo>
                <a:lnTo>
                  <a:pt x="5565" y="4984"/>
                </a:lnTo>
                <a:lnTo>
                  <a:pt x="5451" y="5112"/>
                </a:lnTo>
                <a:lnTo>
                  <a:pt x="5329" y="5231"/>
                </a:lnTo>
                <a:lnTo>
                  <a:pt x="5200" y="5345"/>
                </a:lnTo>
                <a:lnTo>
                  <a:pt x="5064" y="5451"/>
                </a:lnTo>
                <a:lnTo>
                  <a:pt x="4922" y="5547"/>
                </a:lnTo>
                <a:lnTo>
                  <a:pt x="4775" y="5636"/>
                </a:lnTo>
                <a:lnTo>
                  <a:pt x="4619" y="5715"/>
                </a:lnTo>
                <a:lnTo>
                  <a:pt x="4461" y="5785"/>
                </a:lnTo>
                <a:lnTo>
                  <a:pt x="4296" y="5846"/>
                </a:lnTo>
                <a:lnTo>
                  <a:pt x="4126" y="5895"/>
                </a:lnTo>
                <a:lnTo>
                  <a:pt x="3954" y="5935"/>
                </a:lnTo>
                <a:lnTo>
                  <a:pt x="3776" y="5963"/>
                </a:lnTo>
                <a:lnTo>
                  <a:pt x="3597" y="5982"/>
                </a:lnTo>
                <a:lnTo>
                  <a:pt x="3411" y="5988"/>
                </a:lnTo>
                <a:lnTo>
                  <a:pt x="3241" y="5982"/>
                </a:lnTo>
                <a:lnTo>
                  <a:pt x="3073" y="5967"/>
                </a:lnTo>
                <a:lnTo>
                  <a:pt x="2908" y="5942"/>
                </a:lnTo>
                <a:lnTo>
                  <a:pt x="2746" y="5908"/>
                </a:lnTo>
                <a:lnTo>
                  <a:pt x="2587" y="5865"/>
                </a:lnTo>
                <a:lnTo>
                  <a:pt x="2434" y="5812"/>
                </a:lnTo>
                <a:lnTo>
                  <a:pt x="2282" y="5751"/>
                </a:lnTo>
                <a:lnTo>
                  <a:pt x="2137" y="5681"/>
                </a:lnTo>
                <a:lnTo>
                  <a:pt x="2001" y="5746"/>
                </a:lnTo>
                <a:lnTo>
                  <a:pt x="1866" y="5804"/>
                </a:lnTo>
                <a:lnTo>
                  <a:pt x="1736" y="5855"/>
                </a:lnTo>
                <a:lnTo>
                  <a:pt x="1605" y="5901"/>
                </a:lnTo>
                <a:lnTo>
                  <a:pt x="1481" y="5939"/>
                </a:lnTo>
                <a:lnTo>
                  <a:pt x="1358" y="5969"/>
                </a:lnTo>
                <a:lnTo>
                  <a:pt x="1237" y="5994"/>
                </a:lnTo>
                <a:lnTo>
                  <a:pt x="1121" y="6009"/>
                </a:lnTo>
                <a:lnTo>
                  <a:pt x="1008" y="6020"/>
                </a:lnTo>
                <a:lnTo>
                  <a:pt x="900" y="6022"/>
                </a:lnTo>
                <a:lnTo>
                  <a:pt x="796" y="6016"/>
                </a:lnTo>
                <a:lnTo>
                  <a:pt x="696" y="6003"/>
                </a:lnTo>
                <a:lnTo>
                  <a:pt x="601" y="5982"/>
                </a:lnTo>
                <a:lnTo>
                  <a:pt x="511" y="5954"/>
                </a:lnTo>
                <a:lnTo>
                  <a:pt x="425" y="5916"/>
                </a:lnTo>
                <a:lnTo>
                  <a:pt x="344" y="5872"/>
                </a:lnTo>
                <a:lnTo>
                  <a:pt x="270" y="5818"/>
                </a:lnTo>
                <a:lnTo>
                  <a:pt x="202" y="5757"/>
                </a:lnTo>
                <a:lnTo>
                  <a:pt x="155" y="5704"/>
                </a:lnTo>
                <a:lnTo>
                  <a:pt x="115" y="5642"/>
                </a:lnTo>
                <a:lnTo>
                  <a:pt x="81" y="5574"/>
                </a:lnTo>
                <a:lnTo>
                  <a:pt x="53" y="5496"/>
                </a:lnTo>
                <a:lnTo>
                  <a:pt x="32" y="5411"/>
                </a:lnTo>
                <a:lnTo>
                  <a:pt x="15" y="5320"/>
                </a:lnTo>
                <a:lnTo>
                  <a:pt x="4" y="5224"/>
                </a:lnTo>
                <a:lnTo>
                  <a:pt x="0" y="5120"/>
                </a:lnTo>
                <a:lnTo>
                  <a:pt x="2" y="5010"/>
                </a:lnTo>
                <a:lnTo>
                  <a:pt x="9" y="4895"/>
                </a:lnTo>
                <a:lnTo>
                  <a:pt x="23" y="4774"/>
                </a:lnTo>
                <a:lnTo>
                  <a:pt x="42" y="4649"/>
                </a:lnTo>
                <a:lnTo>
                  <a:pt x="68" y="4520"/>
                </a:lnTo>
                <a:lnTo>
                  <a:pt x="98" y="4386"/>
                </a:lnTo>
                <a:lnTo>
                  <a:pt x="136" y="4250"/>
                </a:lnTo>
                <a:lnTo>
                  <a:pt x="180" y="4108"/>
                </a:lnTo>
                <a:lnTo>
                  <a:pt x="229" y="3966"/>
                </a:lnTo>
                <a:lnTo>
                  <a:pt x="284" y="3819"/>
                </a:lnTo>
                <a:lnTo>
                  <a:pt x="346" y="3671"/>
                </a:lnTo>
                <a:lnTo>
                  <a:pt x="414" y="3522"/>
                </a:lnTo>
                <a:lnTo>
                  <a:pt x="488" y="3369"/>
                </a:lnTo>
                <a:lnTo>
                  <a:pt x="567" y="3217"/>
                </a:lnTo>
                <a:lnTo>
                  <a:pt x="652" y="3062"/>
                </a:lnTo>
                <a:lnTo>
                  <a:pt x="743" y="2909"/>
                </a:lnTo>
                <a:lnTo>
                  <a:pt x="841" y="2754"/>
                </a:lnTo>
                <a:lnTo>
                  <a:pt x="945" y="2601"/>
                </a:lnTo>
                <a:lnTo>
                  <a:pt x="1055" y="2448"/>
                </a:lnTo>
                <a:lnTo>
                  <a:pt x="1172" y="2294"/>
                </a:lnTo>
                <a:lnTo>
                  <a:pt x="1293" y="2143"/>
                </a:lnTo>
                <a:lnTo>
                  <a:pt x="1422" y="1994"/>
                </a:lnTo>
                <a:lnTo>
                  <a:pt x="1556" y="1846"/>
                </a:lnTo>
                <a:lnTo>
                  <a:pt x="1698" y="1701"/>
                </a:lnTo>
                <a:lnTo>
                  <a:pt x="1711" y="1687"/>
                </a:lnTo>
                <a:lnTo>
                  <a:pt x="1730" y="1668"/>
                </a:lnTo>
                <a:lnTo>
                  <a:pt x="1755" y="1644"/>
                </a:lnTo>
                <a:lnTo>
                  <a:pt x="1785" y="1615"/>
                </a:lnTo>
                <a:lnTo>
                  <a:pt x="1817" y="1583"/>
                </a:lnTo>
                <a:lnTo>
                  <a:pt x="1851" y="1549"/>
                </a:lnTo>
                <a:lnTo>
                  <a:pt x="1885" y="1513"/>
                </a:lnTo>
                <a:lnTo>
                  <a:pt x="1921" y="1479"/>
                </a:lnTo>
                <a:lnTo>
                  <a:pt x="1957" y="1443"/>
                </a:lnTo>
                <a:lnTo>
                  <a:pt x="1991" y="1409"/>
                </a:lnTo>
                <a:lnTo>
                  <a:pt x="2023" y="1377"/>
                </a:lnTo>
                <a:lnTo>
                  <a:pt x="2054" y="1349"/>
                </a:lnTo>
                <a:lnTo>
                  <a:pt x="2078" y="1326"/>
                </a:lnTo>
                <a:lnTo>
                  <a:pt x="2097" y="1307"/>
                </a:lnTo>
                <a:lnTo>
                  <a:pt x="2110" y="1294"/>
                </a:lnTo>
                <a:lnTo>
                  <a:pt x="1940" y="1381"/>
                </a:lnTo>
                <a:lnTo>
                  <a:pt x="1779" y="1474"/>
                </a:lnTo>
                <a:lnTo>
                  <a:pt x="1624" y="1574"/>
                </a:lnTo>
                <a:lnTo>
                  <a:pt x="1475" y="1682"/>
                </a:lnTo>
                <a:lnTo>
                  <a:pt x="1333" y="1797"/>
                </a:lnTo>
                <a:lnTo>
                  <a:pt x="1195" y="1918"/>
                </a:lnTo>
                <a:lnTo>
                  <a:pt x="1063" y="2048"/>
                </a:lnTo>
                <a:lnTo>
                  <a:pt x="932" y="2187"/>
                </a:lnTo>
                <a:lnTo>
                  <a:pt x="806" y="2332"/>
                </a:lnTo>
                <a:lnTo>
                  <a:pt x="681" y="2487"/>
                </a:lnTo>
                <a:lnTo>
                  <a:pt x="728" y="2321"/>
                </a:lnTo>
                <a:lnTo>
                  <a:pt x="783" y="2162"/>
                </a:lnTo>
                <a:lnTo>
                  <a:pt x="849" y="2005"/>
                </a:lnTo>
                <a:lnTo>
                  <a:pt x="923" y="1854"/>
                </a:lnTo>
                <a:lnTo>
                  <a:pt x="1006" y="1708"/>
                </a:lnTo>
                <a:lnTo>
                  <a:pt x="1097" y="1568"/>
                </a:lnTo>
                <a:lnTo>
                  <a:pt x="1197" y="1434"/>
                </a:lnTo>
                <a:lnTo>
                  <a:pt x="1303" y="1305"/>
                </a:lnTo>
                <a:lnTo>
                  <a:pt x="1418" y="1184"/>
                </a:lnTo>
                <a:lnTo>
                  <a:pt x="1539" y="1071"/>
                </a:lnTo>
                <a:lnTo>
                  <a:pt x="1666" y="963"/>
                </a:lnTo>
                <a:lnTo>
                  <a:pt x="1800" y="863"/>
                </a:lnTo>
                <a:lnTo>
                  <a:pt x="1940" y="772"/>
                </a:lnTo>
                <a:lnTo>
                  <a:pt x="2086" y="687"/>
                </a:lnTo>
                <a:lnTo>
                  <a:pt x="2237" y="613"/>
                </a:lnTo>
                <a:lnTo>
                  <a:pt x="2392" y="547"/>
                </a:lnTo>
                <a:lnTo>
                  <a:pt x="2553" y="490"/>
                </a:lnTo>
                <a:lnTo>
                  <a:pt x="2717" y="443"/>
                </a:lnTo>
                <a:lnTo>
                  <a:pt x="2886" y="405"/>
                </a:lnTo>
                <a:lnTo>
                  <a:pt x="3058" y="379"/>
                </a:lnTo>
                <a:lnTo>
                  <a:pt x="3233" y="362"/>
                </a:lnTo>
                <a:lnTo>
                  <a:pt x="3411" y="356"/>
                </a:lnTo>
                <a:lnTo>
                  <a:pt x="3519" y="358"/>
                </a:lnTo>
                <a:lnTo>
                  <a:pt x="3627" y="363"/>
                </a:lnTo>
                <a:lnTo>
                  <a:pt x="3778" y="299"/>
                </a:lnTo>
                <a:lnTo>
                  <a:pt x="3926" y="242"/>
                </a:lnTo>
                <a:lnTo>
                  <a:pt x="4073" y="191"/>
                </a:lnTo>
                <a:lnTo>
                  <a:pt x="4215" y="146"/>
                </a:lnTo>
                <a:lnTo>
                  <a:pt x="4355" y="106"/>
                </a:lnTo>
                <a:lnTo>
                  <a:pt x="4491" y="72"/>
                </a:lnTo>
                <a:lnTo>
                  <a:pt x="4623" y="46"/>
                </a:lnTo>
                <a:lnTo>
                  <a:pt x="4750" y="25"/>
                </a:lnTo>
                <a:lnTo>
                  <a:pt x="4873" y="10"/>
                </a:lnTo>
                <a:lnTo>
                  <a:pt x="4990" y="2"/>
                </a:lnTo>
                <a:lnTo>
                  <a:pt x="51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77800" dist="254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793750" h="139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11899" y="2829190"/>
            <a:ext cx="5264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구축화면</a:t>
            </a:r>
            <a:endParaRPr lang="en-US" altLang="ko-KR" sz="28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페이지 여는 중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04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71600" y="-13624"/>
            <a:ext cx="9531350" cy="6089250"/>
            <a:chOff x="1371600" y="-13624"/>
            <a:chExt cx="9531350" cy="608925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337166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879239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2129610" y="-1"/>
              <a:ext cx="7980345" cy="4505571"/>
            </a:xfrm>
            <a:prstGeom prst="round2SameRect">
              <a:avLst>
                <a:gd name="adj1" fmla="val 0"/>
                <a:gd name="adj2" fmla="val 5356"/>
              </a:avLst>
            </a:prstGeom>
            <a:solidFill>
              <a:srgbClr val="4E4C4D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387826" y="-13624"/>
              <a:ext cx="7462066" cy="416113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1419225" y="4594902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2129610" y="4725661"/>
              <a:ext cx="7980345" cy="564942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222019" y="5424046"/>
              <a:ext cx="1747961" cy="315645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5" name="타원 34"/>
          <p:cNvSpPr/>
          <p:nvPr/>
        </p:nvSpPr>
        <p:spPr>
          <a:xfrm>
            <a:off x="2993297" y="5017928"/>
            <a:ext cx="1844744" cy="727590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9188" y="4048125"/>
            <a:ext cx="11909105" cy="2237164"/>
            <a:chOff x="109188" y="4048125"/>
            <a:chExt cx="11909105" cy="2237164"/>
          </a:xfrm>
        </p:grpSpPr>
        <p:sp>
          <p:nvSpPr>
            <p:cNvPr id="49" name="자유형 48"/>
            <p:cNvSpPr/>
            <p:nvPr/>
          </p:nvSpPr>
          <p:spPr>
            <a:xfrm>
              <a:off x="10531678" y="4226224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09188" y="4048125"/>
              <a:ext cx="1653584" cy="420346"/>
              <a:chOff x="109188" y="4048125"/>
              <a:chExt cx="1653584" cy="420346"/>
            </a:xfrm>
          </p:grpSpPr>
          <p:sp>
            <p:nvSpPr>
              <p:cNvPr id="47" name="자유형 46"/>
              <p:cNvSpPr/>
              <p:nvPr/>
            </p:nvSpPr>
            <p:spPr>
              <a:xfrm>
                <a:off x="123825" y="4048125"/>
                <a:ext cx="1343025" cy="49242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846377" y="4323275"/>
                <a:ext cx="916395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09188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13390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0" name="자유형 49"/>
            <p:cNvSpPr/>
            <p:nvPr/>
          </p:nvSpPr>
          <p:spPr>
            <a:xfrm>
              <a:off x="11043297" y="4538742"/>
              <a:ext cx="936896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자유형 53"/>
            <p:cNvSpPr/>
            <p:nvPr/>
          </p:nvSpPr>
          <p:spPr>
            <a:xfrm flipV="1">
              <a:off x="174865" y="6239570"/>
              <a:ext cx="991182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11386378" y="5409649"/>
              <a:ext cx="631915" cy="301300"/>
              <a:chOff x="123825" y="4048125"/>
              <a:chExt cx="881591" cy="420346"/>
            </a:xfrm>
          </p:grpSpPr>
          <p:sp>
            <p:nvSpPr>
              <p:cNvPr id="56" name="자유형 55"/>
              <p:cNvSpPr/>
              <p:nvPr/>
            </p:nvSpPr>
            <p:spPr>
              <a:xfrm>
                <a:off x="123825" y="4048125"/>
                <a:ext cx="881591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328263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432465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1166046" y="4893458"/>
            <a:ext cx="3426386" cy="1978165"/>
            <a:chOff x="2280763" y="4702090"/>
            <a:chExt cx="2579379" cy="1489160"/>
          </a:xfrm>
        </p:grpSpPr>
        <p:sp>
          <p:nvSpPr>
            <p:cNvPr id="9" name="모서리가 둥근 직사각형 8"/>
            <p:cNvSpPr/>
            <p:nvPr/>
          </p:nvSpPr>
          <p:spPr>
            <a:xfrm rot="640875">
              <a:off x="3803930" y="4852259"/>
              <a:ext cx="803752" cy="347094"/>
            </a:xfrm>
            <a:custGeom>
              <a:avLst/>
              <a:gdLst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81807 w 559404"/>
                <a:gd name="connsiteY5" fmla="*/ 155194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34392 w 559404"/>
                <a:gd name="connsiteY5" fmla="*/ 135058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59404 w 585320"/>
                <a:gd name="connsiteY3" fmla="*/ 7759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72254 w 585320"/>
                <a:gd name="connsiteY3" fmla="*/ 5578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5320" h="252766">
                  <a:moveTo>
                    <a:pt x="7" y="77597"/>
                  </a:moveTo>
                  <a:cubicBezTo>
                    <a:pt x="574" y="35469"/>
                    <a:pt x="34748" y="0"/>
                    <a:pt x="77604" y="0"/>
                  </a:cubicBezTo>
                  <a:lnTo>
                    <a:pt x="481807" y="0"/>
                  </a:lnTo>
                  <a:cubicBezTo>
                    <a:pt x="524663" y="0"/>
                    <a:pt x="572254" y="12931"/>
                    <a:pt x="572254" y="55787"/>
                  </a:cubicBezTo>
                  <a:lnTo>
                    <a:pt x="585320" y="99365"/>
                  </a:lnTo>
                  <a:cubicBezTo>
                    <a:pt x="585320" y="142221"/>
                    <a:pt x="477248" y="135058"/>
                    <a:pt x="434392" y="135058"/>
                  </a:cubicBezTo>
                  <a:cubicBezTo>
                    <a:pt x="241424" y="121808"/>
                    <a:pt x="208933" y="252766"/>
                    <a:pt x="74199" y="252766"/>
                  </a:cubicBezTo>
                  <a:cubicBezTo>
                    <a:pt x="31343" y="252766"/>
                    <a:pt x="-560" y="119725"/>
                    <a:pt x="7" y="77597"/>
                  </a:cubicBezTo>
                  <a:close/>
                </a:path>
              </a:pathLst>
            </a:custGeom>
            <a:solidFill>
              <a:srgbClr val="F2A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2609610" y="4702090"/>
              <a:ext cx="2250532" cy="1489160"/>
            </a:xfrm>
            <a:custGeom>
              <a:avLst/>
              <a:gdLst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80875 w 2250532"/>
                <a:gd name="connsiteY9" fmla="*/ 248512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08317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50532" h="1489160">
                  <a:moveTo>
                    <a:pt x="1377310" y="0"/>
                  </a:moveTo>
                  <a:cubicBezTo>
                    <a:pt x="1418728" y="0"/>
                    <a:pt x="1459479" y="15260"/>
                    <a:pt x="1514647" y="19620"/>
                  </a:cubicBezTo>
                  <a:cubicBezTo>
                    <a:pt x="1569815" y="23980"/>
                    <a:pt x="1665809" y="14170"/>
                    <a:pt x="1708317" y="26159"/>
                  </a:cubicBezTo>
                  <a:cubicBezTo>
                    <a:pt x="1750826" y="38149"/>
                    <a:pt x="1737669" y="78477"/>
                    <a:pt x="1769698" y="91557"/>
                  </a:cubicBezTo>
                  <a:cubicBezTo>
                    <a:pt x="1801727" y="104637"/>
                    <a:pt x="1842339" y="90257"/>
                    <a:pt x="1900494" y="104637"/>
                  </a:cubicBezTo>
                  <a:cubicBezTo>
                    <a:pt x="1958649" y="119017"/>
                    <a:pt x="2067404" y="151677"/>
                    <a:pt x="2118632" y="177837"/>
                  </a:cubicBezTo>
                  <a:cubicBezTo>
                    <a:pt x="2169860" y="203996"/>
                    <a:pt x="2194082" y="233463"/>
                    <a:pt x="2207864" y="261592"/>
                  </a:cubicBezTo>
                  <a:cubicBezTo>
                    <a:pt x="2221646" y="289721"/>
                    <a:pt x="2222244" y="330438"/>
                    <a:pt x="2201324" y="346610"/>
                  </a:cubicBezTo>
                  <a:cubicBezTo>
                    <a:pt x="2180404" y="362782"/>
                    <a:pt x="2142924" y="369598"/>
                    <a:pt x="2082346" y="358626"/>
                  </a:cubicBezTo>
                  <a:cubicBezTo>
                    <a:pt x="2021768" y="347654"/>
                    <a:pt x="1929200" y="281692"/>
                    <a:pt x="1837853" y="280779"/>
                  </a:cubicBezTo>
                  <a:cubicBezTo>
                    <a:pt x="1746506" y="279866"/>
                    <a:pt x="1591403" y="302939"/>
                    <a:pt x="1534265" y="353149"/>
                  </a:cubicBezTo>
                  <a:cubicBezTo>
                    <a:pt x="1477127" y="403359"/>
                    <a:pt x="1447068" y="540623"/>
                    <a:pt x="1495027" y="582042"/>
                  </a:cubicBezTo>
                  <a:cubicBezTo>
                    <a:pt x="1542985" y="623460"/>
                    <a:pt x="1716289" y="616920"/>
                    <a:pt x="1822016" y="601661"/>
                  </a:cubicBezTo>
                  <a:cubicBezTo>
                    <a:pt x="1927743" y="586402"/>
                    <a:pt x="2060719" y="504655"/>
                    <a:pt x="2129387" y="490485"/>
                  </a:cubicBezTo>
                  <a:cubicBezTo>
                    <a:pt x="2198054" y="476315"/>
                    <a:pt x="2216584" y="492664"/>
                    <a:pt x="2234023" y="516644"/>
                  </a:cubicBezTo>
                  <a:cubicBezTo>
                    <a:pt x="2251463" y="540623"/>
                    <a:pt x="2260182" y="591852"/>
                    <a:pt x="2234023" y="634360"/>
                  </a:cubicBezTo>
                  <a:cubicBezTo>
                    <a:pt x="2207864" y="676869"/>
                    <a:pt x="2159906" y="717196"/>
                    <a:pt x="2077068" y="771695"/>
                  </a:cubicBezTo>
                  <a:cubicBezTo>
                    <a:pt x="1994231" y="826194"/>
                    <a:pt x="1838367" y="895952"/>
                    <a:pt x="1736999" y="961350"/>
                  </a:cubicBezTo>
                  <a:cubicBezTo>
                    <a:pt x="1635632" y="1026748"/>
                    <a:pt x="1590944" y="1119394"/>
                    <a:pt x="1468867" y="1164083"/>
                  </a:cubicBezTo>
                  <a:cubicBezTo>
                    <a:pt x="1346791" y="1208771"/>
                    <a:pt x="1098281" y="1213131"/>
                    <a:pt x="1004543" y="1229480"/>
                  </a:cubicBezTo>
                  <a:cubicBezTo>
                    <a:pt x="910807" y="1245830"/>
                    <a:pt x="963124" y="1214222"/>
                    <a:pt x="906446" y="1262180"/>
                  </a:cubicBezTo>
                  <a:cubicBezTo>
                    <a:pt x="863937" y="1298149"/>
                    <a:pt x="777898" y="1396654"/>
                    <a:pt x="715924" y="1463891"/>
                  </a:cubicBezTo>
                  <a:lnTo>
                    <a:pt x="692233" y="1489160"/>
                  </a:lnTo>
                  <a:lnTo>
                    <a:pt x="496803" y="1489160"/>
                  </a:lnTo>
                  <a:lnTo>
                    <a:pt x="415962" y="1438754"/>
                  </a:lnTo>
                  <a:cubicBezTo>
                    <a:pt x="341845" y="1399515"/>
                    <a:pt x="208868" y="1348287"/>
                    <a:pt x="154371" y="1314498"/>
                  </a:cubicBezTo>
                  <a:cubicBezTo>
                    <a:pt x="99873" y="1280710"/>
                    <a:pt x="114042" y="1255641"/>
                    <a:pt x="88973" y="1236021"/>
                  </a:cubicBezTo>
                  <a:cubicBezTo>
                    <a:pt x="63904" y="1216401"/>
                    <a:pt x="-18935" y="1243650"/>
                    <a:pt x="3955" y="1196782"/>
                  </a:cubicBezTo>
                  <a:cubicBezTo>
                    <a:pt x="26844" y="1149914"/>
                    <a:pt x="136931" y="1040916"/>
                    <a:pt x="226308" y="954809"/>
                  </a:cubicBezTo>
                  <a:cubicBezTo>
                    <a:pt x="315684" y="868702"/>
                    <a:pt x="460650" y="776055"/>
                    <a:pt x="540218" y="680138"/>
                  </a:cubicBezTo>
                  <a:cubicBezTo>
                    <a:pt x="619785" y="584221"/>
                    <a:pt x="627416" y="482854"/>
                    <a:pt x="703713" y="379308"/>
                  </a:cubicBezTo>
                  <a:cubicBezTo>
                    <a:pt x="780010" y="275762"/>
                    <a:pt x="915165" y="113358"/>
                    <a:pt x="998003" y="58859"/>
                  </a:cubicBezTo>
                  <a:cubicBezTo>
                    <a:pt x="1080840" y="4360"/>
                    <a:pt x="1156048" y="58858"/>
                    <a:pt x="1200737" y="52319"/>
                  </a:cubicBezTo>
                  <a:cubicBezTo>
                    <a:pt x="1245426" y="45779"/>
                    <a:pt x="1236706" y="28340"/>
                    <a:pt x="1266135" y="19620"/>
                  </a:cubicBezTo>
                  <a:cubicBezTo>
                    <a:pt x="1295563" y="10901"/>
                    <a:pt x="1335892" y="0"/>
                    <a:pt x="1377310" y="0"/>
                  </a:cubicBez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72832" y="5217808"/>
              <a:ext cx="153926" cy="155302"/>
            </a:xfrm>
            <a:custGeom>
              <a:avLst/>
              <a:gdLst>
                <a:gd name="connsiteX0" fmla="*/ 557 w 112094"/>
                <a:gd name="connsiteY0" fmla="*/ 21973 h 113096"/>
                <a:gd name="connsiteX1" fmla="*/ 55326 w 112094"/>
                <a:gd name="connsiteY1" fmla="*/ 112460 h 113096"/>
                <a:gd name="connsiteX2" fmla="*/ 105332 w 112094"/>
                <a:gd name="connsiteY2" fmla="*/ 60073 h 113096"/>
                <a:gd name="connsiteX3" fmla="*/ 110095 w 112094"/>
                <a:gd name="connsiteY3" fmla="*/ 17210 h 113096"/>
                <a:gd name="connsiteX4" fmla="*/ 91045 w 112094"/>
                <a:gd name="connsiteY4" fmla="*/ 542 h 113096"/>
                <a:gd name="connsiteX5" fmla="*/ 557 w 112094"/>
                <a:gd name="connsiteY5" fmla="*/ 21973 h 11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094" h="113096">
                  <a:moveTo>
                    <a:pt x="557" y="21973"/>
                  </a:moveTo>
                  <a:cubicBezTo>
                    <a:pt x="-5396" y="40626"/>
                    <a:pt x="37864" y="106110"/>
                    <a:pt x="55326" y="112460"/>
                  </a:cubicBezTo>
                  <a:cubicBezTo>
                    <a:pt x="72788" y="118810"/>
                    <a:pt x="96204" y="75948"/>
                    <a:pt x="105332" y="60073"/>
                  </a:cubicBezTo>
                  <a:cubicBezTo>
                    <a:pt x="114460" y="44198"/>
                    <a:pt x="112476" y="27132"/>
                    <a:pt x="110095" y="17210"/>
                  </a:cubicBezTo>
                  <a:cubicBezTo>
                    <a:pt x="107714" y="7288"/>
                    <a:pt x="101761" y="2923"/>
                    <a:pt x="91045" y="542"/>
                  </a:cubicBezTo>
                  <a:cubicBezTo>
                    <a:pt x="80329" y="-1839"/>
                    <a:pt x="6510" y="3320"/>
                    <a:pt x="557" y="219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280763" y="5835034"/>
              <a:ext cx="898430" cy="356216"/>
            </a:xfrm>
            <a:custGeom>
              <a:avLst/>
              <a:gdLst>
                <a:gd name="connsiteX0" fmla="*/ 367027 w 898430"/>
                <a:gd name="connsiteY0" fmla="*/ 0 h 356216"/>
                <a:gd name="connsiteX1" fmla="*/ 898430 w 898430"/>
                <a:gd name="connsiteY1" fmla="*/ 356216 h 356216"/>
                <a:gd name="connsiteX2" fmla="*/ 0 w 898430"/>
                <a:gd name="connsiteY2" fmla="*/ 356216 h 3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8430" h="356216">
                  <a:moveTo>
                    <a:pt x="367027" y="0"/>
                  </a:moveTo>
                  <a:lnTo>
                    <a:pt x="898430" y="356216"/>
                  </a:lnTo>
                  <a:lnTo>
                    <a:pt x="0" y="356216"/>
                  </a:ln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 flipH="1">
            <a:off x="7968029" y="4893458"/>
            <a:ext cx="3671995" cy="1978165"/>
            <a:chOff x="6638696" y="4768812"/>
            <a:chExt cx="3671995" cy="1978165"/>
          </a:xfrm>
        </p:grpSpPr>
        <p:sp>
          <p:nvSpPr>
            <p:cNvPr id="36" name="타원 35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38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자유형 38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자유형 39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26" y="0"/>
            <a:ext cx="7462066" cy="4156330"/>
          </a:xfrm>
          <a:prstGeom prst="rect">
            <a:avLst/>
          </a:prstGeom>
        </p:spPr>
      </p:pic>
      <p:sp>
        <p:nvSpPr>
          <p:cNvPr id="45" name="Freeform 14"/>
          <p:cNvSpPr>
            <a:spLocks noEditPoints="1"/>
          </p:cNvSpPr>
          <p:nvPr/>
        </p:nvSpPr>
        <p:spPr bwMode="auto">
          <a:xfrm>
            <a:off x="4764340" y="559249"/>
            <a:ext cx="2709037" cy="1775440"/>
          </a:xfrm>
          <a:custGeom>
            <a:avLst/>
            <a:gdLst>
              <a:gd name="T0" fmla="*/ 520 w 6227"/>
              <a:gd name="T1" fmla="*/ 4692 h 6022"/>
              <a:gd name="T2" fmla="*/ 439 w 6227"/>
              <a:gd name="T3" fmla="*/ 5264 h 6022"/>
              <a:gd name="T4" fmla="*/ 598 w 6227"/>
              <a:gd name="T5" fmla="*/ 5659 h 6022"/>
              <a:gd name="T6" fmla="*/ 1010 w 6227"/>
              <a:gd name="T7" fmla="*/ 5820 h 6022"/>
              <a:gd name="T8" fmla="*/ 1607 w 6227"/>
              <a:gd name="T9" fmla="*/ 5721 h 6022"/>
              <a:gd name="T10" fmla="*/ 1569 w 6227"/>
              <a:gd name="T11" fmla="*/ 5299 h 6022"/>
              <a:gd name="T12" fmla="*/ 962 w 6227"/>
              <a:gd name="T13" fmla="*/ 4558 h 6022"/>
              <a:gd name="T14" fmla="*/ 3181 w 6227"/>
              <a:gd name="T15" fmla="*/ 1655 h 6022"/>
              <a:gd name="T16" fmla="*/ 2596 w 6227"/>
              <a:gd name="T17" fmla="*/ 1958 h 6022"/>
              <a:gd name="T18" fmla="*/ 2263 w 6227"/>
              <a:gd name="T19" fmla="*/ 2523 h 6022"/>
              <a:gd name="T20" fmla="*/ 4527 w 6227"/>
              <a:gd name="T21" fmla="*/ 2415 h 6022"/>
              <a:gd name="T22" fmla="*/ 4143 w 6227"/>
              <a:gd name="T23" fmla="*/ 1886 h 6022"/>
              <a:gd name="T24" fmla="*/ 3528 w 6227"/>
              <a:gd name="T25" fmla="*/ 1638 h 6022"/>
              <a:gd name="T26" fmla="*/ 4892 w 6227"/>
              <a:gd name="T27" fmla="*/ 405 h 6022"/>
              <a:gd name="T28" fmla="*/ 4769 w 6227"/>
              <a:gd name="T29" fmla="*/ 704 h 6022"/>
              <a:gd name="T30" fmla="*/ 5561 w 6227"/>
              <a:gd name="T31" fmla="*/ 1354 h 6022"/>
              <a:gd name="T32" fmla="*/ 5885 w 6227"/>
              <a:gd name="T33" fmla="*/ 1199 h 6022"/>
              <a:gd name="T34" fmla="*/ 5854 w 6227"/>
              <a:gd name="T35" fmla="*/ 694 h 6022"/>
              <a:gd name="T36" fmla="*/ 5571 w 6227"/>
              <a:gd name="T37" fmla="*/ 403 h 6022"/>
              <a:gd name="T38" fmla="*/ 5208 w 6227"/>
              <a:gd name="T39" fmla="*/ 4 h 6022"/>
              <a:gd name="T40" fmla="*/ 5699 w 6227"/>
              <a:gd name="T41" fmla="*/ 155 h 6022"/>
              <a:gd name="T42" fmla="*/ 5981 w 6227"/>
              <a:gd name="T43" fmla="*/ 609 h 6022"/>
              <a:gd name="T44" fmla="*/ 5990 w 6227"/>
              <a:gd name="T45" fmla="*/ 1256 h 6022"/>
              <a:gd name="T46" fmla="*/ 5992 w 6227"/>
              <a:gd name="T47" fmla="*/ 2047 h 6022"/>
              <a:gd name="T48" fmla="*/ 6221 w 6227"/>
              <a:gd name="T49" fmla="*/ 3002 h 6022"/>
              <a:gd name="T50" fmla="*/ 2231 w 6227"/>
              <a:gd name="T51" fmla="*/ 3601 h 6022"/>
              <a:gd name="T52" fmla="*/ 2430 w 6227"/>
              <a:gd name="T53" fmla="*/ 4178 h 6022"/>
              <a:gd name="T54" fmla="*/ 2918 w 6227"/>
              <a:gd name="T55" fmla="*/ 4605 h 6022"/>
              <a:gd name="T56" fmla="*/ 3579 w 6227"/>
              <a:gd name="T57" fmla="*/ 4728 h 6022"/>
              <a:gd name="T58" fmla="*/ 4196 w 6227"/>
              <a:gd name="T59" fmla="*/ 4492 h 6022"/>
              <a:gd name="T60" fmla="*/ 6075 w 6227"/>
              <a:gd name="T61" fmla="*/ 4083 h 6022"/>
              <a:gd name="T62" fmla="*/ 5565 w 6227"/>
              <a:gd name="T63" fmla="*/ 4984 h 6022"/>
              <a:gd name="T64" fmla="*/ 4775 w 6227"/>
              <a:gd name="T65" fmla="*/ 5636 h 6022"/>
              <a:gd name="T66" fmla="*/ 3776 w 6227"/>
              <a:gd name="T67" fmla="*/ 5963 h 6022"/>
              <a:gd name="T68" fmla="*/ 2746 w 6227"/>
              <a:gd name="T69" fmla="*/ 5908 h 6022"/>
              <a:gd name="T70" fmla="*/ 1866 w 6227"/>
              <a:gd name="T71" fmla="*/ 5804 h 6022"/>
              <a:gd name="T72" fmla="*/ 1121 w 6227"/>
              <a:gd name="T73" fmla="*/ 6009 h 6022"/>
              <a:gd name="T74" fmla="*/ 511 w 6227"/>
              <a:gd name="T75" fmla="*/ 5954 h 6022"/>
              <a:gd name="T76" fmla="*/ 115 w 6227"/>
              <a:gd name="T77" fmla="*/ 5642 h 6022"/>
              <a:gd name="T78" fmla="*/ 0 w 6227"/>
              <a:gd name="T79" fmla="*/ 5120 h 6022"/>
              <a:gd name="T80" fmla="*/ 98 w 6227"/>
              <a:gd name="T81" fmla="*/ 4386 h 6022"/>
              <a:gd name="T82" fmla="*/ 414 w 6227"/>
              <a:gd name="T83" fmla="*/ 3522 h 6022"/>
              <a:gd name="T84" fmla="*/ 945 w 6227"/>
              <a:gd name="T85" fmla="*/ 2601 h 6022"/>
              <a:gd name="T86" fmla="*/ 1698 w 6227"/>
              <a:gd name="T87" fmla="*/ 1701 h 6022"/>
              <a:gd name="T88" fmla="*/ 1851 w 6227"/>
              <a:gd name="T89" fmla="*/ 1549 h 6022"/>
              <a:gd name="T90" fmla="*/ 2054 w 6227"/>
              <a:gd name="T91" fmla="*/ 1349 h 6022"/>
              <a:gd name="T92" fmla="*/ 1624 w 6227"/>
              <a:gd name="T93" fmla="*/ 1574 h 6022"/>
              <a:gd name="T94" fmla="*/ 806 w 6227"/>
              <a:gd name="T95" fmla="*/ 2332 h 6022"/>
              <a:gd name="T96" fmla="*/ 1006 w 6227"/>
              <a:gd name="T97" fmla="*/ 1708 h 6022"/>
              <a:gd name="T98" fmla="*/ 1666 w 6227"/>
              <a:gd name="T99" fmla="*/ 963 h 6022"/>
              <a:gd name="T100" fmla="*/ 2553 w 6227"/>
              <a:gd name="T101" fmla="*/ 490 h 6022"/>
              <a:gd name="T102" fmla="*/ 3519 w 6227"/>
              <a:gd name="T103" fmla="*/ 358 h 6022"/>
              <a:gd name="T104" fmla="*/ 4355 w 6227"/>
              <a:gd name="T105" fmla="*/ 106 h 6022"/>
              <a:gd name="T106" fmla="*/ 5102 w 6227"/>
              <a:gd name="T107" fmla="*/ 0 h 6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227" h="6022">
                <a:moveTo>
                  <a:pt x="760" y="4117"/>
                </a:moveTo>
                <a:lnTo>
                  <a:pt x="700" y="4238"/>
                </a:lnTo>
                <a:lnTo>
                  <a:pt x="647" y="4356"/>
                </a:lnTo>
                <a:lnTo>
                  <a:pt x="599" y="4471"/>
                </a:lnTo>
                <a:lnTo>
                  <a:pt x="556" y="4585"/>
                </a:lnTo>
                <a:lnTo>
                  <a:pt x="520" y="4692"/>
                </a:lnTo>
                <a:lnTo>
                  <a:pt x="492" y="4798"/>
                </a:lnTo>
                <a:lnTo>
                  <a:pt x="467" y="4900"/>
                </a:lnTo>
                <a:lnTo>
                  <a:pt x="450" y="4997"/>
                </a:lnTo>
                <a:lnTo>
                  <a:pt x="439" y="5091"/>
                </a:lnTo>
                <a:lnTo>
                  <a:pt x="435" y="5180"/>
                </a:lnTo>
                <a:lnTo>
                  <a:pt x="439" y="5264"/>
                </a:lnTo>
                <a:lnTo>
                  <a:pt x="446" y="5343"/>
                </a:lnTo>
                <a:lnTo>
                  <a:pt x="463" y="5417"/>
                </a:lnTo>
                <a:lnTo>
                  <a:pt x="486" y="5487"/>
                </a:lnTo>
                <a:lnTo>
                  <a:pt x="516" y="5549"/>
                </a:lnTo>
                <a:lnTo>
                  <a:pt x="554" y="5608"/>
                </a:lnTo>
                <a:lnTo>
                  <a:pt x="598" y="5659"/>
                </a:lnTo>
                <a:lnTo>
                  <a:pt x="652" y="5704"/>
                </a:lnTo>
                <a:lnTo>
                  <a:pt x="711" y="5742"/>
                </a:lnTo>
                <a:lnTo>
                  <a:pt x="777" y="5772"/>
                </a:lnTo>
                <a:lnTo>
                  <a:pt x="849" y="5797"/>
                </a:lnTo>
                <a:lnTo>
                  <a:pt x="927" y="5812"/>
                </a:lnTo>
                <a:lnTo>
                  <a:pt x="1010" y="5820"/>
                </a:lnTo>
                <a:lnTo>
                  <a:pt x="1097" y="5821"/>
                </a:lnTo>
                <a:lnTo>
                  <a:pt x="1189" y="5814"/>
                </a:lnTo>
                <a:lnTo>
                  <a:pt x="1288" y="5801"/>
                </a:lnTo>
                <a:lnTo>
                  <a:pt x="1390" y="5782"/>
                </a:lnTo>
                <a:lnTo>
                  <a:pt x="1496" y="5755"/>
                </a:lnTo>
                <a:lnTo>
                  <a:pt x="1607" y="5721"/>
                </a:lnTo>
                <a:lnTo>
                  <a:pt x="1721" y="5681"/>
                </a:lnTo>
                <a:lnTo>
                  <a:pt x="1838" y="5636"/>
                </a:lnTo>
                <a:lnTo>
                  <a:pt x="1959" y="5583"/>
                </a:lnTo>
                <a:lnTo>
                  <a:pt x="1823" y="5496"/>
                </a:lnTo>
                <a:lnTo>
                  <a:pt x="1694" y="5402"/>
                </a:lnTo>
                <a:lnTo>
                  <a:pt x="1569" y="5299"/>
                </a:lnTo>
                <a:lnTo>
                  <a:pt x="1452" y="5192"/>
                </a:lnTo>
                <a:lnTo>
                  <a:pt x="1341" y="5076"/>
                </a:lnTo>
                <a:lnTo>
                  <a:pt x="1235" y="4957"/>
                </a:lnTo>
                <a:lnTo>
                  <a:pt x="1136" y="4829"/>
                </a:lnTo>
                <a:lnTo>
                  <a:pt x="1046" y="4696"/>
                </a:lnTo>
                <a:lnTo>
                  <a:pt x="962" y="4558"/>
                </a:lnTo>
                <a:lnTo>
                  <a:pt x="887" y="4416"/>
                </a:lnTo>
                <a:lnTo>
                  <a:pt x="819" y="4269"/>
                </a:lnTo>
                <a:lnTo>
                  <a:pt x="760" y="4117"/>
                </a:lnTo>
                <a:close/>
                <a:moveTo>
                  <a:pt x="3411" y="1632"/>
                </a:moveTo>
                <a:lnTo>
                  <a:pt x="3294" y="1638"/>
                </a:lnTo>
                <a:lnTo>
                  <a:pt x="3181" y="1655"/>
                </a:lnTo>
                <a:lnTo>
                  <a:pt x="3071" y="1682"/>
                </a:lnTo>
                <a:lnTo>
                  <a:pt x="2965" y="1719"/>
                </a:lnTo>
                <a:lnTo>
                  <a:pt x="2865" y="1767"/>
                </a:lnTo>
                <a:lnTo>
                  <a:pt x="2770" y="1822"/>
                </a:lnTo>
                <a:lnTo>
                  <a:pt x="2679" y="1886"/>
                </a:lnTo>
                <a:lnTo>
                  <a:pt x="2596" y="1958"/>
                </a:lnTo>
                <a:lnTo>
                  <a:pt x="2521" y="2037"/>
                </a:lnTo>
                <a:lnTo>
                  <a:pt x="2453" y="2122"/>
                </a:lnTo>
                <a:lnTo>
                  <a:pt x="2392" y="2215"/>
                </a:lnTo>
                <a:lnTo>
                  <a:pt x="2339" y="2313"/>
                </a:lnTo>
                <a:lnTo>
                  <a:pt x="2297" y="2415"/>
                </a:lnTo>
                <a:lnTo>
                  <a:pt x="2263" y="2523"/>
                </a:lnTo>
                <a:lnTo>
                  <a:pt x="2241" y="2635"/>
                </a:lnTo>
                <a:lnTo>
                  <a:pt x="2229" y="2750"/>
                </a:lnTo>
                <a:lnTo>
                  <a:pt x="4595" y="2750"/>
                </a:lnTo>
                <a:lnTo>
                  <a:pt x="4582" y="2635"/>
                </a:lnTo>
                <a:lnTo>
                  <a:pt x="4559" y="2523"/>
                </a:lnTo>
                <a:lnTo>
                  <a:pt x="4527" y="2415"/>
                </a:lnTo>
                <a:lnTo>
                  <a:pt x="4483" y="2313"/>
                </a:lnTo>
                <a:lnTo>
                  <a:pt x="4432" y="2215"/>
                </a:lnTo>
                <a:lnTo>
                  <a:pt x="4372" y="2122"/>
                </a:lnTo>
                <a:lnTo>
                  <a:pt x="4302" y="2037"/>
                </a:lnTo>
                <a:lnTo>
                  <a:pt x="4226" y="1958"/>
                </a:lnTo>
                <a:lnTo>
                  <a:pt x="4143" y="1886"/>
                </a:lnTo>
                <a:lnTo>
                  <a:pt x="4054" y="1822"/>
                </a:lnTo>
                <a:lnTo>
                  <a:pt x="3958" y="1767"/>
                </a:lnTo>
                <a:lnTo>
                  <a:pt x="3857" y="1719"/>
                </a:lnTo>
                <a:lnTo>
                  <a:pt x="3752" y="1682"/>
                </a:lnTo>
                <a:lnTo>
                  <a:pt x="3642" y="1655"/>
                </a:lnTo>
                <a:lnTo>
                  <a:pt x="3528" y="1638"/>
                </a:lnTo>
                <a:lnTo>
                  <a:pt x="3411" y="1632"/>
                </a:lnTo>
                <a:close/>
                <a:moveTo>
                  <a:pt x="5268" y="352"/>
                </a:moveTo>
                <a:lnTo>
                  <a:pt x="5181" y="356"/>
                </a:lnTo>
                <a:lnTo>
                  <a:pt x="5088" y="365"/>
                </a:lnTo>
                <a:lnTo>
                  <a:pt x="4992" y="382"/>
                </a:lnTo>
                <a:lnTo>
                  <a:pt x="4892" y="405"/>
                </a:lnTo>
                <a:lnTo>
                  <a:pt x="4788" y="433"/>
                </a:lnTo>
                <a:lnTo>
                  <a:pt x="4680" y="469"/>
                </a:lnTo>
                <a:lnTo>
                  <a:pt x="4570" y="509"/>
                </a:lnTo>
                <a:lnTo>
                  <a:pt x="4455" y="556"/>
                </a:lnTo>
                <a:lnTo>
                  <a:pt x="4616" y="626"/>
                </a:lnTo>
                <a:lnTo>
                  <a:pt x="4769" y="704"/>
                </a:lnTo>
                <a:lnTo>
                  <a:pt x="4916" y="793"/>
                </a:lnTo>
                <a:lnTo>
                  <a:pt x="5060" y="889"/>
                </a:lnTo>
                <a:lnTo>
                  <a:pt x="5194" y="993"/>
                </a:lnTo>
                <a:lnTo>
                  <a:pt x="5325" y="1107"/>
                </a:lnTo>
                <a:lnTo>
                  <a:pt x="5446" y="1228"/>
                </a:lnTo>
                <a:lnTo>
                  <a:pt x="5561" y="1354"/>
                </a:lnTo>
                <a:lnTo>
                  <a:pt x="5667" y="1489"/>
                </a:lnTo>
                <a:lnTo>
                  <a:pt x="5765" y="1629"/>
                </a:lnTo>
                <a:lnTo>
                  <a:pt x="5805" y="1517"/>
                </a:lnTo>
                <a:lnTo>
                  <a:pt x="5837" y="1407"/>
                </a:lnTo>
                <a:lnTo>
                  <a:pt x="5864" y="1301"/>
                </a:lnTo>
                <a:lnTo>
                  <a:pt x="5885" y="1199"/>
                </a:lnTo>
                <a:lnTo>
                  <a:pt x="5896" y="1103"/>
                </a:lnTo>
                <a:lnTo>
                  <a:pt x="5902" y="1010"/>
                </a:lnTo>
                <a:lnTo>
                  <a:pt x="5902" y="923"/>
                </a:lnTo>
                <a:lnTo>
                  <a:pt x="5892" y="842"/>
                </a:lnTo>
                <a:lnTo>
                  <a:pt x="5877" y="764"/>
                </a:lnTo>
                <a:lnTo>
                  <a:pt x="5854" y="694"/>
                </a:lnTo>
                <a:lnTo>
                  <a:pt x="5824" y="628"/>
                </a:lnTo>
                <a:lnTo>
                  <a:pt x="5786" y="570"/>
                </a:lnTo>
                <a:lnTo>
                  <a:pt x="5741" y="515"/>
                </a:lnTo>
                <a:lnTo>
                  <a:pt x="5690" y="471"/>
                </a:lnTo>
                <a:lnTo>
                  <a:pt x="5633" y="433"/>
                </a:lnTo>
                <a:lnTo>
                  <a:pt x="5571" y="403"/>
                </a:lnTo>
                <a:lnTo>
                  <a:pt x="5503" y="380"/>
                </a:lnTo>
                <a:lnTo>
                  <a:pt x="5429" y="365"/>
                </a:lnTo>
                <a:lnTo>
                  <a:pt x="5351" y="356"/>
                </a:lnTo>
                <a:lnTo>
                  <a:pt x="5268" y="352"/>
                </a:lnTo>
                <a:close/>
                <a:moveTo>
                  <a:pt x="5102" y="0"/>
                </a:moveTo>
                <a:lnTo>
                  <a:pt x="5208" y="4"/>
                </a:lnTo>
                <a:lnTo>
                  <a:pt x="5308" y="14"/>
                </a:lnTo>
                <a:lnTo>
                  <a:pt x="5400" y="31"/>
                </a:lnTo>
                <a:lnTo>
                  <a:pt x="5487" y="53"/>
                </a:lnTo>
                <a:lnTo>
                  <a:pt x="5567" y="82"/>
                </a:lnTo>
                <a:lnTo>
                  <a:pt x="5637" y="116"/>
                </a:lnTo>
                <a:lnTo>
                  <a:pt x="5699" y="155"/>
                </a:lnTo>
                <a:lnTo>
                  <a:pt x="5754" y="203"/>
                </a:lnTo>
                <a:lnTo>
                  <a:pt x="5816" y="273"/>
                </a:lnTo>
                <a:lnTo>
                  <a:pt x="5871" y="348"/>
                </a:lnTo>
                <a:lnTo>
                  <a:pt x="5917" y="430"/>
                </a:lnTo>
                <a:lnTo>
                  <a:pt x="5953" y="517"/>
                </a:lnTo>
                <a:lnTo>
                  <a:pt x="5981" y="609"/>
                </a:lnTo>
                <a:lnTo>
                  <a:pt x="6004" y="706"/>
                </a:lnTo>
                <a:lnTo>
                  <a:pt x="6015" y="808"/>
                </a:lnTo>
                <a:lnTo>
                  <a:pt x="6021" y="914"/>
                </a:lnTo>
                <a:lnTo>
                  <a:pt x="6019" y="1023"/>
                </a:lnTo>
                <a:lnTo>
                  <a:pt x="6007" y="1137"/>
                </a:lnTo>
                <a:lnTo>
                  <a:pt x="5990" y="1256"/>
                </a:lnTo>
                <a:lnTo>
                  <a:pt x="5966" y="1377"/>
                </a:lnTo>
                <a:lnTo>
                  <a:pt x="5934" y="1502"/>
                </a:lnTo>
                <a:lnTo>
                  <a:pt x="5894" y="1631"/>
                </a:lnTo>
                <a:lnTo>
                  <a:pt x="5847" y="1761"/>
                </a:lnTo>
                <a:lnTo>
                  <a:pt x="5924" y="1901"/>
                </a:lnTo>
                <a:lnTo>
                  <a:pt x="5992" y="2047"/>
                </a:lnTo>
                <a:lnTo>
                  <a:pt x="6053" y="2196"/>
                </a:lnTo>
                <a:lnTo>
                  <a:pt x="6104" y="2351"/>
                </a:lnTo>
                <a:lnTo>
                  <a:pt x="6147" y="2508"/>
                </a:lnTo>
                <a:lnTo>
                  <a:pt x="6181" y="2669"/>
                </a:lnTo>
                <a:lnTo>
                  <a:pt x="6206" y="2833"/>
                </a:lnTo>
                <a:lnTo>
                  <a:pt x="6221" y="3002"/>
                </a:lnTo>
                <a:lnTo>
                  <a:pt x="6227" y="3170"/>
                </a:lnTo>
                <a:lnTo>
                  <a:pt x="6223" y="3333"/>
                </a:lnTo>
                <a:lnTo>
                  <a:pt x="6210" y="3491"/>
                </a:lnTo>
                <a:lnTo>
                  <a:pt x="2227" y="3491"/>
                </a:lnTo>
                <a:lnTo>
                  <a:pt x="2227" y="3497"/>
                </a:lnTo>
                <a:lnTo>
                  <a:pt x="2231" y="3601"/>
                </a:lnTo>
                <a:lnTo>
                  <a:pt x="2245" y="3703"/>
                </a:lnTo>
                <a:lnTo>
                  <a:pt x="2265" y="3804"/>
                </a:lnTo>
                <a:lnTo>
                  <a:pt x="2294" y="3900"/>
                </a:lnTo>
                <a:lnTo>
                  <a:pt x="2330" y="3995"/>
                </a:lnTo>
                <a:lnTo>
                  <a:pt x="2373" y="4083"/>
                </a:lnTo>
                <a:lnTo>
                  <a:pt x="2430" y="4178"/>
                </a:lnTo>
                <a:lnTo>
                  <a:pt x="2494" y="4265"/>
                </a:lnTo>
                <a:lnTo>
                  <a:pt x="2566" y="4348"/>
                </a:lnTo>
                <a:lnTo>
                  <a:pt x="2645" y="4424"/>
                </a:lnTo>
                <a:lnTo>
                  <a:pt x="2730" y="4492"/>
                </a:lnTo>
                <a:lnTo>
                  <a:pt x="2821" y="4552"/>
                </a:lnTo>
                <a:lnTo>
                  <a:pt x="2918" y="4605"/>
                </a:lnTo>
                <a:lnTo>
                  <a:pt x="3018" y="4651"/>
                </a:lnTo>
                <a:lnTo>
                  <a:pt x="3124" y="4685"/>
                </a:lnTo>
                <a:lnTo>
                  <a:pt x="3233" y="4711"/>
                </a:lnTo>
                <a:lnTo>
                  <a:pt x="3347" y="4728"/>
                </a:lnTo>
                <a:lnTo>
                  <a:pt x="3462" y="4732"/>
                </a:lnTo>
                <a:lnTo>
                  <a:pt x="3579" y="4728"/>
                </a:lnTo>
                <a:lnTo>
                  <a:pt x="3693" y="4711"/>
                </a:lnTo>
                <a:lnTo>
                  <a:pt x="3803" y="4685"/>
                </a:lnTo>
                <a:lnTo>
                  <a:pt x="3909" y="4651"/>
                </a:lnTo>
                <a:lnTo>
                  <a:pt x="4009" y="4605"/>
                </a:lnTo>
                <a:lnTo>
                  <a:pt x="4105" y="4552"/>
                </a:lnTo>
                <a:lnTo>
                  <a:pt x="4196" y="4492"/>
                </a:lnTo>
                <a:lnTo>
                  <a:pt x="4281" y="4424"/>
                </a:lnTo>
                <a:lnTo>
                  <a:pt x="4360" y="4348"/>
                </a:lnTo>
                <a:lnTo>
                  <a:pt x="4432" y="4265"/>
                </a:lnTo>
                <a:lnTo>
                  <a:pt x="4497" y="4178"/>
                </a:lnTo>
                <a:lnTo>
                  <a:pt x="4551" y="4083"/>
                </a:lnTo>
                <a:lnTo>
                  <a:pt x="6075" y="4083"/>
                </a:lnTo>
                <a:lnTo>
                  <a:pt x="6013" y="4248"/>
                </a:lnTo>
                <a:lnTo>
                  <a:pt x="5941" y="4407"/>
                </a:lnTo>
                <a:lnTo>
                  <a:pt x="5860" y="4560"/>
                </a:lnTo>
                <a:lnTo>
                  <a:pt x="5771" y="4707"/>
                </a:lnTo>
                <a:lnTo>
                  <a:pt x="5673" y="4847"/>
                </a:lnTo>
                <a:lnTo>
                  <a:pt x="5565" y="4984"/>
                </a:lnTo>
                <a:lnTo>
                  <a:pt x="5451" y="5112"/>
                </a:lnTo>
                <a:lnTo>
                  <a:pt x="5329" y="5231"/>
                </a:lnTo>
                <a:lnTo>
                  <a:pt x="5200" y="5345"/>
                </a:lnTo>
                <a:lnTo>
                  <a:pt x="5064" y="5451"/>
                </a:lnTo>
                <a:lnTo>
                  <a:pt x="4922" y="5547"/>
                </a:lnTo>
                <a:lnTo>
                  <a:pt x="4775" y="5636"/>
                </a:lnTo>
                <a:lnTo>
                  <a:pt x="4619" y="5715"/>
                </a:lnTo>
                <a:lnTo>
                  <a:pt x="4461" y="5785"/>
                </a:lnTo>
                <a:lnTo>
                  <a:pt x="4296" y="5846"/>
                </a:lnTo>
                <a:lnTo>
                  <a:pt x="4126" y="5895"/>
                </a:lnTo>
                <a:lnTo>
                  <a:pt x="3954" y="5935"/>
                </a:lnTo>
                <a:lnTo>
                  <a:pt x="3776" y="5963"/>
                </a:lnTo>
                <a:lnTo>
                  <a:pt x="3597" y="5982"/>
                </a:lnTo>
                <a:lnTo>
                  <a:pt x="3411" y="5988"/>
                </a:lnTo>
                <a:lnTo>
                  <a:pt x="3241" y="5982"/>
                </a:lnTo>
                <a:lnTo>
                  <a:pt x="3073" y="5967"/>
                </a:lnTo>
                <a:lnTo>
                  <a:pt x="2908" y="5942"/>
                </a:lnTo>
                <a:lnTo>
                  <a:pt x="2746" y="5908"/>
                </a:lnTo>
                <a:lnTo>
                  <a:pt x="2587" y="5865"/>
                </a:lnTo>
                <a:lnTo>
                  <a:pt x="2434" y="5812"/>
                </a:lnTo>
                <a:lnTo>
                  <a:pt x="2282" y="5751"/>
                </a:lnTo>
                <a:lnTo>
                  <a:pt x="2137" y="5681"/>
                </a:lnTo>
                <a:lnTo>
                  <a:pt x="2001" y="5746"/>
                </a:lnTo>
                <a:lnTo>
                  <a:pt x="1866" y="5804"/>
                </a:lnTo>
                <a:lnTo>
                  <a:pt x="1736" y="5855"/>
                </a:lnTo>
                <a:lnTo>
                  <a:pt x="1605" y="5901"/>
                </a:lnTo>
                <a:lnTo>
                  <a:pt x="1481" y="5939"/>
                </a:lnTo>
                <a:lnTo>
                  <a:pt x="1358" y="5969"/>
                </a:lnTo>
                <a:lnTo>
                  <a:pt x="1237" y="5994"/>
                </a:lnTo>
                <a:lnTo>
                  <a:pt x="1121" y="6009"/>
                </a:lnTo>
                <a:lnTo>
                  <a:pt x="1008" y="6020"/>
                </a:lnTo>
                <a:lnTo>
                  <a:pt x="900" y="6022"/>
                </a:lnTo>
                <a:lnTo>
                  <a:pt x="796" y="6016"/>
                </a:lnTo>
                <a:lnTo>
                  <a:pt x="696" y="6003"/>
                </a:lnTo>
                <a:lnTo>
                  <a:pt x="601" y="5982"/>
                </a:lnTo>
                <a:lnTo>
                  <a:pt x="511" y="5954"/>
                </a:lnTo>
                <a:lnTo>
                  <a:pt x="425" y="5916"/>
                </a:lnTo>
                <a:lnTo>
                  <a:pt x="344" y="5872"/>
                </a:lnTo>
                <a:lnTo>
                  <a:pt x="270" y="5818"/>
                </a:lnTo>
                <a:lnTo>
                  <a:pt x="202" y="5757"/>
                </a:lnTo>
                <a:lnTo>
                  <a:pt x="155" y="5704"/>
                </a:lnTo>
                <a:lnTo>
                  <a:pt x="115" y="5642"/>
                </a:lnTo>
                <a:lnTo>
                  <a:pt x="81" y="5574"/>
                </a:lnTo>
                <a:lnTo>
                  <a:pt x="53" y="5496"/>
                </a:lnTo>
                <a:lnTo>
                  <a:pt x="32" y="5411"/>
                </a:lnTo>
                <a:lnTo>
                  <a:pt x="15" y="5320"/>
                </a:lnTo>
                <a:lnTo>
                  <a:pt x="4" y="5224"/>
                </a:lnTo>
                <a:lnTo>
                  <a:pt x="0" y="5120"/>
                </a:lnTo>
                <a:lnTo>
                  <a:pt x="2" y="5010"/>
                </a:lnTo>
                <a:lnTo>
                  <a:pt x="9" y="4895"/>
                </a:lnTo>
                <a:lnTo>
                  <a:pt x="23" y="4774"/>
                </a:lnTo>
                <a:lnTo>
                  <a:pt x="42" y="4649"/>
                </a:lnTo>
                <a:lnTo>
                  <a:pt x="68" y="4520"/>
                </a:lnTo>
                <a:lnTo>
                  <a:pt x="98" y="4386"/>
                </a:lnTo>
                <a:lnTo>
                  <a:pt x="136" y="4250"/>
                </a:lnTo>
                <a:lnTo>
                  <a:pt x="180" y="4108"/>
                </a:lnTo>
                <a:lnTo>
                  <a:pt x="229" y="3966"/>
                </a:lnTo>
                <a:lnTo>
                  <a:pt x="284" y="3819"/>
                </a:lnTo>
                <a:lnTo>
                  <a:pt x="346" y="3671"/>
                </a:lnTo>
                <a:lnTo>
                  <a:pt x="414" y="3522"/>
                </a:lnTo>
                <a:lnTo>
                  <a:pt x="488" y="3369"/>
                </a:lnTo>
                <a:lnTo>
                  <a:pt x="567" y="3217"/>
                </a:lnTo>
                <a:lnTo>
                  <a:pt x="652" y="3062"/>
                </a:lnTo>
                <a:lnTo>
                  <a:pt x="743" y="2909"/>
                </a:lnTo>
                <a:lnTo>
                  <a:pt x="841" y="2754"/>
                </a:lnTo>
                <a:lnTo>
                  <a:pt x="945" y="2601"/>
                </a:lnTo>
                <a:lnTo>
                  <a:pt x="1055" y="2448"/>
                </a:lnTo>
                <a:lnTo>
                  <a:pt x="1172" y="2294"/>
                </a:lnTo>
                <a:lnTo>
                  <a:pt x="1293" y="2143"/>
                </a:lnTo>
                <a:lnTo>
                  <a:pt x="1422" y="1994"/>
                </a:lnTo>
                <a:lnTo>
                  <a:pt x="1556" y="1846"/>
                </a:lnTo>
                <a:lnTo>
                  <a:pt x="1698" y="1701"/>
                </a:lnTo>
                <a:lnTo>
                  <a:pt x="1711" y="1687"/>
                </a:lnTo>
                <a:lnTo>
                  <a:pt x="1730" y="1668"/>
                </a:lnTo>
                <a:lnTo>
                  <a:pt x="1755" y="1644"/>
                </a:lnTo>
                <a:lnTo>
                  <a:pt x="1785" y="1615"/>
                </a:lnTo>
                <a:lnTo>
                  <a:pt x="1817" y="1583"/>
                </a:lnTo>
                <a:lnTo>
                  <a:pt x="1851" y="1549"/>
                </a:lnTo>
                <a:lnTo>
                  <a:pt x="1885" y="1513"/>
                </a:lnTo>
                <a:lnTo>
                  <a:pt x="1921" y="1479"/>
                </a:lnTo>
                <a:lnTo>
                  <a:pt x="1957" y="1443"/>
                </a:lnTo>
                <a:lnTo>
                  <a:pt x="1991" y="1409"/>
                </a:lnTo>
                <a:lnTo>
                  <a:pt x="2023" y="1377"/>
                </a:lnTo>
                <a:lnTo>
                  <a:pt x="2054" y="1349"/>
                </a:lnTo>
                <a:lnTo>
                  <a:pt x="2078" y="1326"/>
                </a:lnTo>
                <a:lnTo>
                  <a:pt x="2097" y="1307"/>
                </a:lnTo>
                <a:lnTo>
                  <a:pt x="2110" y="1294"/>
                </a:lnTo>
                <a:lnTo>
                  <a:pt x="1940" y="1381"/>
                </a:lnTo>
                <a:lnTo>
                  <a:pt x="1779" y="1474"/>
                </a:lnTo>
                <a:lnTo>
                  <a:pt x="1624" y="1574"/>
                </a:lnTo>
                <a:lnTo>
                  <a:pt x="1475" y="1682"/>
                </a:lnTo>
                <a:lnTo>
                  <a:pt x="1333" y="1797"/>
                </a:lnTo>
                <a:lnTo>
                  <a:pt x="1195" y="1918"/>
                </a:lnTo>
                <a:lnTo>
                  <a:pt x="1063" y="2048"/>
                </a:lnTo>
                <a:lnTo>
                  <a:pt x="932" y="2187"/>
                </a:lnTo>
                <a:lnTo>
                  <a:pt x="806" y="2332"/>
                </a:lnTo>
                <a:lnTo>
                  <a:pt x="681" y="2487"/>
                </a:lnTo>
                <a:lnTo>
                  <a:pt x="728" y="2321"/>
                </a:lnTo>
                <a:lnTo>
                  <a:pt x="783" y="2162"/>
                </a:lnTo>
                <a:lnTo>
                  <a:pt x="849" y="2005"/>
                </a:lnTo>
                <a:lnTo>
                  <a:pt x="923" y="1854"/>
                </a:lnTo>
                <a:lnTo>
                  <a:pt x="1006" y="1708"/>
                </a:lnTo>
                <a:lnTo>
                  <a:pt x="1097" y="1568"/>
                </a:lnTo>
                <a:lnTo>
                  <a:pt x="1197" y="1434"/>
                </a:lnTo>
                <a:lnTo>
                  <a:pt x="1303" y="1305"/>
                </a:lnTo>
                <a:lnTo>
                  <a:pt x="1418" y="1184"/>
                </a:lnTo>
                <a:lnTo>
                  <a:pt x="1539" y="1071"/>
                </a:lnTo>
                <a:lnTo>
                  <a:pt x="1666" y="963"/>
                </a:lnTo>
                <a:lnTo>
                  <a:pt x="1800" y="863"/>
                </a:lnTo>
                <a:lnTo>
                  <a:pt x="1940" y="772"/>
                </a:lnTo>
                <a:lnTo>
                  <a:pt x="2086" y="687"/>
                </a:lnTo>
                <a:lnTo>
                  <a:pt x="2237" y="613"/>
                </a:lnTo>
                <a:lnTo>
                  <a:pt x="2392" y="547"/>
                </a:lnTo>
                <a:lnTo>
                  <a:pt x="2553" y="490"/>
                </a:lnTo>
                <a:lnTo>
                  <a:pt x="2717" y="443"/>
                </a:lnTo>
                <a:lnTo>
                  <a:pt x="2886" y="405"/>
                </a:lnTo>
                <a:lnTo>
                  <a:pt x="3058" y="379"/>
                </a:lnTo>
                <a:lnTo>
                  <a:pt x="3233" y="362"/>
                </a:lnTo>
                <a:lnTo>
                  <a:pt x="3411" y="356"/>
                </a:lnTo>
                <a:lnTo>
                  <a:pt x="3519" y="358"/>
                </a:lnTo>
                <a:lnTo>
                  <a:pt x="3627" y="363"/>
                </a:lnTo>
                <a:lnTo>
                  <a:pt x="3778" y="299"/>
                </a:lnTo>
                <a:lnTo>
                  <a:pt x="3926" y="242"/>
                </a:lnTo>
                <a:lnTo>
                  <a:pt x="4073" y="191"/>
                </a:lnTo>
                <a:lnTo>
                  <a:pt x="4215" y="146"/>
                </a:lnTo>
                <a:lnTo>
                  <a:pt x="4355" y="106"/>
                </a:lnTo>
                <a:lnTo>
                  <a:pt x="4491" y="72"/>
                </a:lnTo>
                <a:lnTo>
                  <a:pt x="4623" y="46"/>
                </a:lnTo>
                <a:lnTo>
                  <a:pt x="4750" y="25"/>
                </a:lnTo>
                <a:lnTo>
                  <a:pt x="4873" y="10"/>
                </a:lnTo>
                <a:lnTo>
                  <a:pt x="4990" y="2"/>
                </a:lnTo>
                <a:lnTo>
                  <a:pt x="51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77800" dist="254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793750" h="139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11899" y="2829190"/>
            <a:ext cx="5264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시연 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Window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종료 중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7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2872943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2949143"/>
            <a:ext cx="12192000" cy="3908858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0531678" y="4226224"/>
            <a:ext cx="1343025" cy="49242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11043297" y="4538742"/>
            <a:ext cx="936896" cy="45719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09188" y="4010025"/>
            <a:ext cx="1653584" cy="420346"/>
            <a:chOff x="109188" y="4048125"/>
            <a:chExt cx="1653584" cy="420346"/>
          </a:xfrm>
        </p:grpSpPr>
        <p:sp>
          <p:nvSpPr>
            <p:cNvPr id="47" name="자유형 46"/>
            <p:cNvSpPr/>
            <p:nvPr/>
          </p:nvSpPr>
          <p:spPr>
            <a:xfrm>
              <a:off x="123825" y="4048125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46377" y="4323275"/>
              <a:ext cx="916395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09188" y="4269517"/>
              <a:ext cx="671512" cy="198954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13390" y="4331365"/>
              <a:ext cx="461963" cy="75258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4" name="자유형 53"/>
          <p:cNvSpPr/>
          <p:nvPr/>
        </p:nvSpPr>
        <p:spPr>
          <a:xfrm flipV="1">
            <a:off x="174865" y="6239570"/>
            <a:ext cx="991182" cy="45719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1386378" y="5409649"/>
            <a:ext cx="631915" cy="301300"/>
            <a:chOff x="123825" y="4048125"/>
            <a:chExt cx="881591" cy="420346"/>
          </a:xfrm>
        </p:grpSpPr>
        <p:sp>
          <p:nvSpPr>
            <p:cNvPr id="56" name="자유형 55"/>
            <p:cNvSpPr/>
            <p:nvPr/>
          </p:nvSpPr>
          <p:spPr>
            <a:xfrm>
              <a:off x="123825" y="4048125"/>
              <a:ext cx="881591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28263" y="4269517"/>
              <a:ext cx="671512" cy="198954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432465" y="4331365"/>
              <a:ext cx="461963" cy="75258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71600" y="4016098"/>
            <a:ext cx="9531350" cy="1735678"/>
            <a:chOff x="1371600" y="4339948"/>
            <a:chExt cx="9531350" cy="1735678"/>
          </a:xfrm>
        </p:grpSpPr>
        <p:sp>
          <p:nvSpPr>
            <p:cNvPr id="20" name="사다리꼴 19"/>
            <p:cNvSpPr/>
            <p:nvPr/>
          </p:nvSpPr>
          <p:spPr>
            <a:xfrm>
              <a:off x="1419225" y="4585377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1450975" y="4471213"/>
              <a:ext cx="938847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>
              <a:outerShdw blurRad="2159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23413" y="4339948"/>
              <a:ext cx="5394256" cy="1097545"/>
            </a:xfrm>
            <a:prstGeom prst="rect">
              <a:avLst/>
            </a:prstGeom>
            <a:scene3d>
              <a:camera prst="perspectiveRelaxedModerately" fov="7200000">
                <a:rot lat="18290628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감사합니다</a:t>
              </a:r>
              <a:r>
                <a:rPr lang="en-US" altLang="ko-KR" sz="4800" b="1" dirty="0">
                  <a:solidFill>
                    <a:prstClr val="white">
                      <a:lumMod val="85000"/>
                    </a:prst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.</a:t>
              </a:r>
              <a:endParaRPr kumimoji="0" lang="en-US" altLang="ko-KR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 flipH="1">
            <a:off x="7968029" y="4893458"/>
            <a:ext cx="3671995" cy="1978165"/>
            <a:chOff x="6638696" y="4768812"/>
            <a:chExt cx="3671995" cy="1978165"/>
          </a:xfrm>
        </p:grpSpPr>
        <p:sp>
          <p:nvSpPr>
            <p:cNvPr id="67" name="타원 66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69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자유형 70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자유형 71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58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371600" y="-13624"/>
            <a:ext cx="9531350" cy="6089250"/>
            <a:chOff x="1371600" y="-13624"/>
            <a:chExt cx="9531350" cy="608925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337166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879239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2129610" y="-1"/>
              <a:ext cx="7980345" cy="4505571"/>
            </a:xfrm>
            <a:prstGeom prst="round2SameRect">
              <a:avLst>
                <a:gd name="adj1" fmla="val 0"/>
                <a:gd name="adj2" fmla="val 5356"/>
              </a:avLst>
            </a:prstGeom>
            <a:solidFill>
              <a:srgbClr val="4E4C4D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387826" y="-13624"/>
              <a:ext cx="7462066" cy="416113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1419225" y="4594902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2129610" y="4725661"/>
              <a:ext cx="7980345" cy="564942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222019" y="5424046"/>
              <a:ext cx="1747961" cy="315645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/>
          <p:cNvSpPr/>
          <p:nvPr/>
        </p:nvSpPr>
        <p:spPr>
          <a:xfrm>
            <a:off x="2993297" y="5017928"/>
            <a:ext cx="1844744" cy="727590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9188" y="4048125"/>
            <a:ext cx="11909105" cy="2237164"/>
            <a:chOff x="109188" y="4048125"/>
            <a:chExt cx="11909105" cy="2237164"/>
          </a:xfrm>
        </p:grpSpPr>
        <p:sp>
          <p:nvSpPr>
            <p:cNvPr id="49" name="자유형 48"/>
            <p:cNvSpPr/>
            <p:nvPr/>
          </p:nvSpPr>
          <p:spPr>
            <a:xfrm>
              <a:off x="10531678" y="4226224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09188" y="4048125"/>
              <a:ext cx="1653584" cy="420346"/>
              <a:chOff x="109188" y="4048125"/>
              <a:chExt cx="1653584" cy="420346"/>
            </a:xfrm>
          </p:grpSpPr>
          <p:sp>
            <p:nvSpPr>
              <p:cNvPr id="47" name="자유형 46"/>
              <p:cNvSpPr/>
              <p:nvPr/>
            </p:nvSpPr>
            <p:spPr>
              <a:xfrm>
                <a:off x="123825" y="4048125"/>
                <a:ext cx="1343025" cy="49242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846377" y="4323275"/>
                <a:ext cx="916395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09188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13390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 49"/>
            <p:cNvSpPr/>
            <p:nvPr/>
          </p:nvSpPr>
          <p:spPr>
            <a:xfrm>
              <a:off x="11043297" y="4538742"/>
              <a:ext cx="936896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 flipV="1">
              <a:off x="174865" y="6239570"/>
              <a:ext cx="991182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11386378" y="5409649"/>
              <a:ext cx="631915" cy="301300"/>
              <a:chOff x="123825" y="4048125"/>
              <a:chExt cx="881591" cy="420346"/>
            </a:xfrm>
          </p:grpSpPr>
          <p:sp>
            <p:nvSpPr>
              <p:cNvPr id="56" name="자유형 55"/>
              <p:cNvSpPr/>
              <p:nvPr/>
            </p:nvSpPr>
            <p:spPr>
              <a:xfrm>
                <a:off x="123825" y="4048125"/>
                <a:ext cx="881591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328263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432465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1166046" y="4893458"/>
            <a:ext cx="3426386" cy="1978165"/>
            <a:chOff x="2280763" y="4702090"/>
            <a:chExt cx="2579379" cy="1489160"/>
          </a:xfrm>
        </p:grpSpPr>
        <p:sp>
          <p:nvSpPr>
            <p:cNvPr id="9" name="모서리가 둥근 직사각형 8"/>
            <p:cNvSpPr/>
            <p:nvPr/>
          </p:nvSpPr>
          <p:spPr>
            <a:xfrm rot="640875">
              <a:off x="3803930" y="4852259"/>
              <a:ext cx="803752" cy="347094"/>
            </a:xfrm>
            <a:custGeom>
              <a:avLst/>
              <a:gdLst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81807 w 559404"/>
                <a:gd name="connsiteY5" fmla="*/ 155194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34392 w 559404"/>
                <a:gd name="connsiteY5" fmla="*/ 135058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59404 w 585320"/>
                <a:gd name="connsiteY3" fmla="*/ 7759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72254 w 585320"/>
                <a:gd name="connsiteY3" fmla="*/ 5578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5320" h="252766">
                  <a:moveTo>
                    <a:pt x="7" y="77597"/>
                  </a:moveTo>
                  <a:cubicBezTo>
                    <a:pt x="574" y="35469"/>
                    <a:pt x="34748" y="0"/>
                    <a:pt x="77604" y="0"/>
                  </a:cubicBezTo>
                  <a:lnTo>
                    <a:pt x="481807" y="0"/>
                  </a:lnTo>
                  <a:cubicBezTo>
                    <a:pt x="524663" y="0"/>
                    <a:pt x="572254" y="12931"/>
                    <a:pt x="572254" y="55787"/>
                  </a:cubicBezTo>
                  <a:lnTo>
                    <a:pt x="585320" y="99365"/>
                  </a:lnTo>
                  <a:cubicBezTo>
                    <a:pt x="585320" y="142221"/>
                    <a:pt x="477248" y="135058"/>
                    <a:pt x="434392" y="135058"/>
                  </a:cubicBezTo>
                  <a:cubicBezTo>
                    <a:pt x="241424" y="121808"/>
                    <a:pt x="208933" y="252766"/>
                    <a:pt x="74199" y="252766"/>
                  </a:cubicBezTo>
                  <a:cubicBezTo>
                    <a:pt x="31343" y="252766"/>
                    <a:pt x="-560" y="119725"/>
                    <a:pt x="7" y="77597"/>
                  </a:cubicBezTo>
                  <a:close/>
                </a:path>
              </a:pathLst>
            </a:custGeom>
            <a:solidFill>
              <a:srgbClr val="F2A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2609610" y="4702090"/>
              <a:ext cx="2250532" cy="1489160"/>
            </a:xfrm>
            <a:custGeom>
              <a:avLst/>
              <a:gdLst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80875 w 2250532"/>
                <a:gd name="connsiteY9" fmla="*/ 248512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08317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50532" h="1489160">
                  <a:moveTo>
                    <a:pt x="1377310" y="0"/>
                  </a:moveTo>
                  <a:cubicBezTo>
                    <a:pt x="1418728" y="0"/>
                    <a:pt x="1459479" y="15260"/>
                    <a:pt x="1514647" y="19620"/>
                  </a:cubicBezTo>
                  <a:cubicBezTo>
                    <a:pt x="1569815" y="23980"/>
                    <a:pt x="1665809" y="14170"/>
                    <a:pt x="1708317" y="26159"/>
                  </a:cubicBezTo>
                  <a:cubicBezTo>
                    <a:pt x="1750826" y="38149"/>
                    <a:pt x="1737669" y="78477"/>
                    <a:pt x="1769698" y="91557"/>
                  </a:cubicBezTo>
                  <a:cubicBezTo>
                    <a:pt x="1801727" y="104637"/>
                    <a:pt x="1842339" y="90257"/>
                    <a:pt x="1900494" y="104637"/>
                  </a:cubicBezTo>
                  <a:cubicBezTo>
                    <a:pt x="1958649" y="119017"/>
                    <a:pt x="2067404" y="151677"/>
                    <a:pt x="2118632" y="177837"/>
                  </a:cubicBezTo>
                  <a:cubicBezTo>
                    <a:pt x="2169860" y="203996"/>
                    <a:pt x="2194082" y="233463"/>
                    <a:pt x="2207864" y="261592"/>
                  </a:cubicBezTo>
                  <a:cubicBezTo>
                    <a:pt x="2221646" y="289721"/>
                    <a:pt x="2222244" y="330438"/>
                    <a:pt x="2201324" y="346610"/>
                  </a:cubicBezTo>
                  <a:cubicBezTo>
                    <a:pt x="2180404" y="362782"/>
                    <a:pt x="2142924" y="369598"/>
                    <a:pt x="2082346" y="358626"/>
                  </a:cubicBezTo>
                  <a:cubicBezTo>
                    <a:pt x="2021768" y="347654"/>
                    <a:pt x="1929200" y="281692"/>
                    <a:pt x="1837853" y="280779"/>
                  </a:cubicBezTo>
                  <a:cubicBezTo>
                    <a:pt x="1746506" y="279866"/>
                    <a:pt x="1591403" y="302939"/>
                    <a:pt x="1534265" y="353149"/>
                  </a:cubicBezTo>
                  <a:cubicBezTo>
                    <a:pt x="1477127" y="403359"/>
                    <a:pt x="1447068" y="540623"/>
                    <a:pt x="1495027" y="582042"/>
                  </a:cubicBezTo>
                  <a:cubicBezTo>
                    <a:pt x="1542985" y="623460"/>
                    <a:pt x="1716289" y="616920"/>
                    <a:pt x="1822016" y="601661"/>
                  </a:cubicBezTo>
                  <a:cubicBezTo>
                    <a:pt x="1927743" y="586402"/>
                    <a:pt x="2060719" y="504655"/>
                    <a:pt x="2129387" y="490485"/>
                  </a:cubicBezTo>
                  <a:cubicBezTo>
                    <a:pt x="2198054" y="476315"/>
                    <a:pt x="2216584" y="492664"/>
                    <a:pt x="2234023" y="516644"/>
                  </a:cubicBezTo>
                  <a:cubicBezTo>
                    <a:pt x="2251463" y="540623"/>
                    <a:pt x="2260182" y="591852"/>
                    <a:pt x="2234023" y="634360"/>
                  </a:cubicBezTo>
                  <a:cubicBezTo>
                    <a:pt x="2207864" y="676869"/>
                    <a:pt x="2159906" y="717196"/>
                    <a:pt x="2077068" y="771695"/>
                  </a:cubicBezTo>
                  <a:cubicBezTo>
                    <a:pt x="1994231" y="826194"/>
                    <a:pt x="1838367" y="895952"/>
                    <a:pt x="1736999" y="961350"/>
                  </a:cubicBezTo>
                  <a:cubicBezTo>
                    <a:pt x="1635632" y="1026748"/>
                    <a:pt x="1590944" y="1119394"/>
                    <a:pt x="1468867" y="1164083"/>
                  </a:cubicBezTo>
                  <a:cubicBezTo>
                    <a:pt x="1346791" y="1208771"/>
                    <a:pt x="1098281" y="1213131"/>
                    <a:pt x="1004543" y="1229480"/>
                  </a:cubicBezTo>
                  <a:cubicBezTo>
                    <a:pt x="910807" y="1245830"/>
                    <a:pt x="963124" y="1214222"/>
                    <a:pt x="906446" y="1262180"/>
                  </a:cubicBezTo>
                  <a:cubicBezTo>
                    <a:pt x="863937" y="1298149"/>
                    <a:pt x="777898" y="1396654"/>
                    <a:pt x="715924" y="1463891"/>
                  </a:cubicBezTo>
                  <a:lnTo>
                    <a:pt x="692233" y="1489160"/>
                  </a:lnTo>
                  <a:lnTo>
                    <a:pt x="496803" y="1489160"/>
                  </a:lnTo>
                  <a:lnTo>
                    <a:pt x="415962" y="1438754"/>
                  </a:lnTo>
                  <a:cubicBezTo>
                    <a:pt x="341845" y="1399515"/>
                    <a:pt x="208868" y="1348287"/>
                    <a:pt x="154371" y="1314498"/>
                  </a:cubicBezTo>
                  <a:cubicBezTo>
                    <a:pt x="99873" y="1280710"/>
                    <a:pt x="114042" y="1255641"/>
                    <a:pt x="88973" y="1236021"/>
                  </a:cubicBezTo>
                  <a:cubicBezTo>
                    <a:pt x="63904" y="1216401"/>
                    <a:pt x="-18935" y="1243650"/>
                    <a:pt x="3955" y="1196782"/>
                  </a:cubicBezTo>
                  <a:cubicBezTo>
                    <a:pt x="26844" y="1149914"/>
                    <a:pt x="136931" y="1040916"/>
                    <a:pt x="226308" y="954809"/>
                  </a:cubicBezTo>
                  <a:cubicBezTo>
                    <a:pt x="315684" y="868702"/>
                    <a:pt x="460650" y="776055"/>
                    <a:pt x="540218" y="680138"/>
                  </a:cubicBezTo>
                  <a:cubicBezTo>
                    <a:pt x="619785" y="584221"/>
                    <a:pt x="627416" y="482854"/>
                    <a:pt x="703713" y="379308"/>
                  </a:cubicBezTo>
                  <a:cubicBezTo>
                    <a:pt x="780010" y="275762"/>
                    <a:pt x="915165" y="113358"/>
                    <a:pt x="998003" y="58859"/>
                  </a:cubicBezTo>
                  <a:cubicBezTo>
                    <a:pt x="1080840" y="4360"/>
                    <a:pt x="1156048" y="58858"/>
                    <a:pt x="1200737" y="52319"/>
                  </a:cubicBezTo>
                  <a:cubicBezTo>
                    <a:pt x="1245426" y="45779"/>
                    <a:pt x="1236706" y="28340"/>
                    <a:pt x="1266135" y="19620"/>
                  </a:cubicBezTo>
                  <a:cubicBezTo>
                    <a:pt x="1295563" y="10901"/>
                    <a:pt x="1335892" y="0"/>
                    <a:pt x="1377310" y="0"/>
                  </a:cubicBez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72832" y="5217808"/>
              <a:ext cx="153926" cy="155302"/>
            </a:xfrm>
            <a:custGeom>
              <a:avLst/>
              <a:gdLst>
                <a:gd name="connsiteX0" fmla="*/ 557 w 112094"/>
                <a:gd name="connsiteY0" fmla="*/ 21973 h 113096"/>
                <a:gd name="connsiteX1" fmla="*/ 55326 w 112094"/>
                <a:gd name="connsiteY1" fmla="*/ 112460 h 113096"/>
                <a:gd name="connsiteX2" fmla="*/ 105332 w 112094"/>
                <a:gd name="connsiteY2" fmla="*/ 60073 h 113096"/>
                <a:gd name="connsiteX3" fmla="*/ 110095 w 112094"/>
                <a:gd name="connsiteY3" fmla="*/ 17210 h 113096"/>
                <a:gd name="connsiteX4" fmla="*/ 91045 w 112094"/>
                <a:gd name="connsiteY4" fmla="*/ 542 h 113096"/>
                <a:gd name="connsiteX5" fmla="*/ 557 w 112094"/>
                <a:gd name="connsiteY5" fmla="*/ 21973 h 11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094" h="113096">
                  <a:moveTo>
                    <a:pt x="557" y="21973"/>
                  </a:moveTo>
                  <a:cubicBezTo>
                    <a:pt x="-5396" y="40626"/>
                    <a:pt x="37864" y="106110"/>
                    <a:pt x="55326" y="112460"/>
                  </a:cubicBezTo>
                  <a:cubicBezTo>
                    <a:pt x="72788" y="118810"/>
                    <a:pt x="96204" y="75948"/>
                    <a:pt x="105332" y="60073"/>
                  </a:cubicBezTo>
                  <a:cubicBezTo>
                    <a:pt x="114460" y="44198"/>
                    <a:pt x="112476" y="27132"/>
                    <a:pt x="110095" y="17210"/>
                  </a:cubicBezTo>
                  <a:cubicBezTo>
                    <a:pt x="107714" y="7288"/>
                    <a:pt x="101761" y="2923"/>
                    <a:pt x="91045" y="542"/>
                  </a:cubicBezTo>
                  <a:cubicBezTo>
                    <a:pt x="80329" y="-1839"/>
                    <a:pt x="6510" y="3320"/>
                    <a:pt x="557" y="219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280763" y="5835034"/>
              <a:ext cx="898430" cy="356216"/>
            </a:xfrm>
            <a:custGeom>
              <a:avLst/>
              <a:gdLst>
                <a:gd name="connsiteX0" fmla="*/ 367027 w 898430"/>
                <a:gd name="connsiteY0" fmla="*/ 0 h 356216"/>
                <a:gd name="connsiteX1" fmla="*/ 898430 w 898430"/>
                <a:gd name="connsiteY1" fmla="*/ 356216 h 356216"/>
                <a:gd name="connsiteX2" fmla="*/ 0 w 898430"/>
                <a:gd name="connsiteY2" fmla="*/ 356216 h 3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8430" h="356216">
                  <a:moveTo>
                    <a:pt x="367027" y="0"/>
                  </a:moveTo>
                  <a:lnTo>
                    <a:pt x="898430" y="356216"/>
                  </a:lnTo>
                  <a:lnTo>
                    <a:pt x="0" y="356216"/>
                  </a:ln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 flipH="1">
            <a:off x="7968029" y="4893458"/>
            <a:ext cx="3671995" cy="1978165"/>
            <a:chOff x="6638696" y="4768812"/>
            <a:chExt cx="3671995" cy="1978165"/>
          </a:xfrm>
        </p:grpSpPr>
        <p:sp>
          <p:nvSpPr>
            <p:cNvPr id="36" name="타원 35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38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자유형 38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 39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26" y="0"/>
            <a:ext cx="7462066" cy="4156330"/>
          </a:xfrm>
          <a:prstGeom prst="rect">
            <a:avLst/>
          </a:prstGeom>
        </p:spPr>
      </p:pic>
      <p:sp>
        <p:nvSpPr>
          <p:cNvPr id="45" name="Freeform 14"/>
          <p:cNvSpPr>
            <a:spLocks noEditPoints="1"/>
          </p:cNvSpPr>
          <p:nvPr/>
        </p:nvSpPr>
        <p:spPr bwMode="auto">
          <a:xfrm>
            <a:off x="4944533" y="585250"/>
            <a:ext cx="2602544" cy="1775440"/>
          </a:xfrm>
          <a:custGeom>
            <a:avLst/>
            <a:gdLst>
              <a:gd name="T0" fmla="*/ 520 w 6227"/>
              <a:gd name="T1" fmla="*/ 4692 h 6022"/>
              <a:gd name="T2" fmla="*/ 439 w 6227"/>
              <a:gd name="T3" fmla="*/ 5264 h 6022"/>
              <a:gd name="T4" fmla="*/ 598 w 6227"/>
              <a:gd name="T5" fmla="*/ 5659 h 6022"/>
              <a:gd name="T6" fmla="*/ 1010 w 6227"/>
              <a:gd name="T7" fmla="*/ 5820 h 6022"/>
              <a:gd name="T8" fmla="*/ 1607 w 6227"/>
              <a:gd name="T9" fmla="*/ 5721 h 6022"/>
              <a:gd name="T10" fmla="*/ 1569 w 6227"/>
              <a:gd name="T11" fmla="*/ 5299 h 6022"/>
              <a:gd name="T12" fmla="*/ 962 w 6227"/>
              <a:gd name="T13" fmla="*/ 4558 h 6022"/>
              <a:gd name="T14" fmla="*/ 3181 w 6227"/>
              <a:gd name="T15" fmla="*/ 1655 h 6022"/>
              <a:gd name="T16" fmla="*/ 2596 w 6227"/>
              <a:gd name="T17" fmla="*/ 1958 h 6022"/>
              <a:gd name="T18" fmla="*/ 2263 w 6227"/>
              <a:gd name="T19" fmla="*/ 2523 h 6022"/>
              <a:gd name="T20" fmla="*/ 4527 w 6227"/>
              <a:gd name="T21" fmla="*/ 2415 h 6022"/>
              <a:gd name="T22" fmla="*/ 4143 w 6227"/>
              <a:gd name="T23" fmla="*/ 1886 h 6022"/>
              <a:gd name="T24" fmla="*/ 3528 w 6227"/>
              <a:gd name="T25" fmla="*/ 1638 h 6022"/>
              <a:gd name="T26" fmla="*/ 4892 w 6227"/>
              <a:gd name="T27" fmla="*/ 405 h 6022"/>
              <a:gd name="T28" fmla="*/ 4769 w 6227"/>
              <a:gd name="T29" fmla="*/ 704 h 6022"/>
              <a:gd name="T30" fmla="*/ 5561 w 6227"/>
              <a:gd name="T31" fmla="*/ 1354 h 6022"/>
              <a:gd name="T32" fmla="*/ 5885 w 6227"/>
              <a:gd name="T33" fmla="*/ 1199 h 6022"/>
              <a:gd name="T34" fmla="*/ 5854 w 6227"/>
              <a:gd name="T35" fmla="*/ 694 h 6022"/>
              <a:gd name="T36" fmla="*/ 5571 w 6227"/>
              <a:gd name="T37" fmla="*/ 403 h 6022"/>
              <a:gd name="T38" fmla="*/ 5208 w 6227"/>
              <a:gd name="T39" fmla="*/ 4 h 6022"/>
              <a:gd name="T40" fmla="*/ 5699 w 6227"/>
              <a:gd name="T41" fmla="*/ 155 h 6022"/>
              <a:gd name="T42" fmla="*/ 5981 w 6227"/>
              <a:gd name="T43" fmla="*/ 609 h 6022"/>
              <a:gd name="T44" fmla="*/ 5990 w 6227"/>
              <a:gd name="T45" fmla="*/ 1256 h 6022"/>
              <a:gd name="T46" fmla="*/ 5992 w 6227"/>
              <a:gd name="T47" fmla="*/ 2047 h 6022"/>
              <a:gd name="T48" fmla="*/ 6221 w 6227"/>
              <a:gd name="T49" fmla="*/ 3002 h 6022"/>
              <a:gd name="T50" fmla="*/ 2231 w 6227"/>
              <a:gd name="T51" fmla="*/ 3601 h 6022"/>
              <a:gd name="T52" fmla="*/ 2430 w 6227"/>
              <a:gd name="T53" fmla="*/ 4178 h 6022"/>
              <a:gd name="T54" fmla="*/ 2918 w 6227"/>
              <a:gd name="T55" fmla="*/ 4605 h 6022"/>
              <a:gd name="T56" fmla="*/ 3579 w 6227"/>
              <a:gd name="T57" fmla="*/ 4728 h 6022"/>
              <a:gd name="T58" fmla="*/ 4196 w 6227"/>
              <a:gd name="T59" fmla="*/ 4492 h 6022"/>
              <a:gd name="T60" fmla="*/ 6075 w 6227"/>
              <a:gd name="T61" fmla="*/ 4083 h 6022"/>
              <a:gd name="T62" fmla="*/ 5565 w 6227"/>
              <a:gd name="T63" fmla="*/ 4984 h 6022"/>
              <a:gd name="T64" fmla="*/ 4775 w 6227"/>
              <a:gd name="T65" fmla="*/ 5636 h 6022"/>
              <a:gd name="T66" fmla="*/ 3776 w 6227"/>
              <a:gd name="T67" fmla="*/ 5963 h 6022"/>
              <a:gd name="T68" fmla="*/ 2746 w 6227"/>
              <a:gd name="T69" fmla="*/ 5908 h 6022"/>
              <a:gd name="T70" fmla="*/ 1866 w 6227"/>
              <a:gd name="T71" fmla="*/ 5804 h 6022"/>
              <a:gd name="T72" fmla="*/ 1121 w 6227"/>
              <a:gd name="T73" fmla="*/ 6009 h 6022"/>
              <a:gd name="T74" fmla="*/ 511 w 6227"/>
              <a:gd name="T75" fmla="*/ 5954 h 6022"/>
              <a:gd name="T76" fmla="*/ 115 w 6227"/>
              <a:gd name="T77" fmla="*/ 5642 h 6022"/>
              <a:gd name="T78" fmla="*/ 0 w 6227"/>
              <a:gd name="T79" fmla="*/ 5120 h 6022"/>
              <a:gd name="T80" fmla="*/ 98 w 6227"/>
              <a:gd name="T81" fmla="*/ 4386 h 6022"/>
              <a:gd name="T82" fmla="*/ 414 w 6227"/>
              <a:gd name="T83" fmla="*/ 3522 h 6022"/>
              <a:gd name="T84" fmla="*/ 945 w 6227"/>
              <a:gd name="T85" fmla="*/ 2601 h 6022"/>
              <a:gd name="T86" fmla="*/ 1698 w 6227"/>
              <a:gd name="T87" fmla="*/ 1701 h 6022"/>
              <a:gd name="T88" fmla="*/ 1851 w 6227"/>
              <a:gd name="T89" fmla="*/ 1549 h 6022"/>
              <a:gd name="T90" fmla="*/ 2054 w 6227"/>
              <a:gd name="T91" fmla="*/ 1349 h 6022"/>
              <a:gd name="T92" fmla="*/ 1624 w 6227"/>
              <a:gd name="T93" fmla="*/ 1574 h 6022"/>
              <a:gd name="T94" fmla="*/ 806 w 6227"/>
              <a:gd name="T95" fmla="*/ 2332 h 6022"/>
              <a:gd name="T96" fmla="*/ 1006 w 6227"/>
              <a:gd name="T97" fmla="*/ 1708 h 6022"/>
              <a:gd name="T98" fmla="*/ 1666 w 6227"/>
              <a:gd name="T99" fmla="*/ 963 h 6022"/>
              <a:gd name="T100" fmla="*/ 2553 w 6227"/>
              <a:gd name="T101" fmla="*/ 490 h 6022"/>
              <a:gd name="T102" fmla="*/ 3519 w 6227"/>
              <a:gd name="T103" fmla="*/ 358 h 6022"/>
              <a:gd name="T104" fmla="*/ 4355 w 6227"/>
              <a:gd name="T105" fmla="*/ 106 h 6022"/>
              <a:gd name="T106" fmla="*/ 5102 w 6227"/>
              <a:gd name="T107" fmla="*/ 0 h 6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227" h="6022">
                <a:moveTo>
                  <a:pt x="760" y="4117"/>
                </a:moveTo>
                <a:lnTo>
                  <a:pt x="700" y="4238"/>
                </a:lnTo>
                <a:lnTo>
                  <a:pt x="647" y="4356"/>
                </a:lnTo>
                <a:lnTo>
                  <a:pt x="599" y="4471"/>
                </a:lnTo>
                <a:lnTo>
                  <a:pt x="556" y="4585"/>
                </a:lnTo>
                <a:lnTo>
                  <a:pt x="520" y="4692"/>
                </a:lnTo>
                <a:lnTo>
                  <a:pt x="492" y="4798"/>
                </a:lnTo>
                <a:lnTo>
                  <a:pt x="467" y="4900"/>
                </a:lnTo>
                <a:lnTo>
                  <a:pt x="450" y="4997"/>
                </a:lnTo>
                <a:lnTo>
                  <a:pt x="439" y="5091"/>
                </a:lnTo>
                <a:lnTo>
                  <a:pt x="435" y="5180"/>
                </a:lnTo>
                <a:lnTo>
                  <a:pt x="439" y="5264"/>
                </a:lnTo>
                <a:lnTo>
                  <a:pt x="446" y="5343"/>
                </a:lnTo>
                <a:lnTo>
                  <a:pt x="463" y="5417"/>
                </a:lnTo>
                <a:lnTo>
                  <a:pt x="486" y="5487"/>
                </a:lnTo>
                <a:lnTo>
                  <a:pt x="516" y="5549"/>
                </a:lnTo>
                <a:lnTo>
                  <a:pt x="554" y="5608"/>
                </a:lnTo>
                <a:lnTo>
                  <a:pt x="598" y="5659"/>
                </a:lnTo>
                <a:lnTo>
                  <a:pt x="652" y="5704"/>
                </a:lnTo>
                <a:lnTo>
                  <a:pt x="711" y="5742"/>
                </a:lnTo>
                <a:lnTo>
                  <a:pt x="777" y="5772"/>
                </a:lnTo>
                <a:lnTo>
                  <a:pt x="849" y="5797"/>
                </a:lnTo>
                <a:lnTo>
                  <a:pt x="927" y="5812"/>
                </a:lnTo>
                <a:lnTo>
                  <a:pt x="1010" y="5820"/>
                </a:lnTo>
                <a:lnTo>
                  <a:pt x="1097" y="5821"/>
                </a:lnTo>
                <a:lnTo>
                  <a:pt x="1189" y="5814"/>
                </a:lnTo>
                <a:lnTo>
                  <a:pt x="1288" y="5801"/>
                </a:lnTo>
                <a:lnTo>
                  <a:pt x="1390" y="5782"/>
                </a:lnTo>
                <a:lnTo>
                  <a:pt x="1496" y="5755"/>
                </a:lnTo>
                <a:lnTo>
                  <a:pt x="1607" y="5721"/>
                </a:lnTo>
                <a:lnTo>
                  <a:pt x="1721" y="5681"/>
                </a:lnTo>
                <a:lnTo>
                  <a:pt x="1838" y="5636"/>
                </a:lnTo>
                <a:lnTo>
                  <a:pt x="1959" y="5583"/>
                </a:lnTo>
                <a:lnTo>
                  <a:pt x="1823" y="5496"/>
                </a:lnTo>
                <a:lnTo>
                  <a:pt x="1694" y="5402"/>
                </a:lnTo>
                <a:lnTo>
                  <a:pt x="1569" y="5299"/>
                </a:lnTo>
                <a:lnTo>
                  <a:pt x="1452" y="5192"/>
                </a:lnTo>
                <a:lnTo>
                  <a:pt x="1341" y="5076"/>
                </a:lnTo>
                <a:lnTo>
                  <a:pt x="1235" y="4957"/>
                </a:lnTo>
                <a:lnTo>
                  <a:pt x="1136" y="4829"/>
                </a:lnTo>
                <a:lnTo>
                  <a:pt x="1046" y="4696"/>
                </a:lnTo>
                <a:lnTo>
                  <a:pt x="962" y="4558"/>
                </a:lnTo>
                <a:lnTo>
                  <a:pt x="887" y="4416"/>
                </a:lnTo>
                <a:lnTo>
                  <a:pt x="819" y="4269"/>
                </a:lnTo>
                <a:lnTo>
                  <a:pt x="760" y="4117"/>
                </a:lnTo>
                <a:close/>
                <a:moveTo>
                  <a:pt x="3411" y="1632"/>
                </a:moveTo>
                <a:lnTo>
                  <a:pt x="3294" y="1638"/>
                </a:lnTo>
                <a:lnTo>
                  <a:pt x="3181" y="1655"/>
                </a:lnTo>
                <a:lnTo>
                  <a:pt x="3071" y="1682"/>
                </a:lnTo>
                <a:lnTo>
                  <a:pt x="2965" y="1719"/>
                </a:lnTo>
                <a:lnTo>
                  <a:pt x="2865" y="1767"/>
                </a:lnTo>
                <a:lnTo>
                  <a:pt x="2770" y="1822"/>
                </a:lnTo>
                <a:lnTo>
                  <a:pt x="2679" y="1886"/>
                </a:lnTo>
                <a:lnTo>
                  <a:pt x="2596" y="1958"/>
                </a:lnTo>
                <a:lnTo>
                  <a:pt x="2521" y="2037"/>
                </a:lnTo>
                <a:lnTo>
                  <a:pt x="2453" y="2122"/>
                </a:lnTo>
                <a:lnTo>
                  <a:pt x="2392" y="2215"/>
                </a:lnTo>
                <a:lnTo>
                  <a:pt x="2339" y="2313"/>
                </a:lnTo>
                <a:lnTo>
                  <a:pt x="2297" y="2415"/>
                </a:lnTo>
                <a:lnTo>
                  <a:pt x="2263" y="2523"/>
                </a:lnTo>
                <a:lnTo>
                  <a:pt x="2241" y="2635"/>
                </a:lnTo>
                <a:lnTo>
                  <a:pt x="2229" y="2750"/>
                </a:lnTo>
                <a:lnTo>
                  <a:pt x="4595" y="2750"/>
                </a:lnTo>
                <a:lnTo>
                  <a:pt x="4582" y="2635"/>
                </a:lnTo>
                <a:lnTo>
                  <a:pt x="4559" y="2523"/>
                </a:lnTo>
                <a:lnTo>
                  <a:pt x="4527" y="2415"/>
                </a:lnTo>
                <a:lnTo>
                  <a:pt x="4483" y="2313"/>
                </a:lnTo>
                <a:lnTo>
                  <a:pt x="4432" y="2215"/>
                </a:lnTo>
                <a:lnTo>
                  <a:pt x="4372" y="2122"/>
                </a:lnTo>
                <a:lnTo>
                  <a:pt x="4302" y="2037"/>
                </a:lnTo>
                <a:lnTo>
                  <a:pt x="4226" y="1958"/>
                </a:lnTo>
                <a:lnTo>
                  <a:pt x="4143" y="1886"/>
                </a:lnTo>
                <a:lnTo>
                  <a:pt x="4054" y="1822"/>
                </a:lnTo>
                <a:lnTo>
                  <a:pt x="3958" y="1767"/>
                </a:lnTo>
                <a:lnTo>
                  <a:pt x="3857" y="1719"/>
                </a:lnTo>
                <a:lnTo>
                  <a:pt x="3752" y="1682"/>
                </a:lnTo>
                <a:lnTo>
                  <a:pt x="3642" y="1655"/>
                </a:lnTo>
                <a:lnTo>
                  <a:pt x="3528" y="1638"/>
                </a:lnTo>
                <a:lnTo>
                  <a:pt x="3411" y="1632"/>
                </a:lnTo>
                <a:close/>
                <a:moveTo>
                  <a:pt x="5268" y="352"/>
                </a:moveTo>
                <a:lnTo>
                  <a:pt x="5181" y="356"/>
                </a:lnTo>
                <a:lnTo>
                  <a:pt x="5088" y="365"/>
                </a:lnTo>
                <a:lnTo>
                  <a:pt x="4992" y="382"/>
                </a:lnTo>
                <a:lnTo>
                  <a:pt x="4892" y="405"/>
                </a:lnTo>
                <a:lnTo>
                  <a:pt x="4788" y="433"/>
                </a:lnTo>
                <a:lnTo>
                  <a:pt x="4680" y="469"/>
                </a:lnTo>
                <a:lnTo>
                  <a:pt x="4570" y="509"/>
                </a:lnTo>
                <a:lnTo>
                  <a:pt x="4455" y="556"/>
                </a:lnTo>
                <a:lnTo>
                  <a:pt x="4616" y="626"/>
                </a:lnTo>
                <a:lnTo>
                  <a:pt x="4769" y="704"/>
                </a:lnTo>
                <a:lnTo>
                  <a:pt x="4916" y="793"/>
                </a:lnTo>
                <a:lnTo>
                  <a:pt x="5060" y="889"/>
                </a:lnTo>
                <a:lnTo>
                  <a:pt x="5194" y="993"/>
                </a:lnTo>
                <a:lnTo>
                  <a:pt x="5325" y="1107"/>
                </a:lnTo>
                <a:lnTo>
                  <a:pt x="5446" y="1228"/>
                </a:lnTo>
                <a:lnTo>
                  <a:pt x="5561" y="1354"/>
                </a:lnTo>
                <a:lnTo>
                  <a:pt x="5667" y="1489"/>
                </a:lnTo>
                <a:lnTo>
                  <a:pt x="5765" y="1629"/>
                </a:lnTo>
                <a:lnTo>
                  <a:pt x="5805" y="1517"/>
                </a:lnTo>
                <a:lnTo>
                  <a:pt x="5837" y="1407"/>
                </a:lnTo>
                <a:lnTo>
                  <a:pt x="5864" y="1301"/>
                </a:lnTo>
                <a:lnTo>
                  <a:pt x="5885" y="1199"/>
                </a:lnTo>
                <a:lnTo>
                  <a:pt x="5896" y="1103"/>
                </a:lnTo>
                <a:lnTo>
                  <a:pt x="5902" y="1010"/>
                </a:lnTo>
                <a:lnTo>
                  <a:pt x="5902" y="923"/>
                </a:lnTo>
                <a:lnTo>
                  <a:pt x="5892" y="842"/>
                </a:lnTo>
                <a:lnTo>
                  <a:pt x="5877" y="764"/>
                </a:lnTo>
                <a:lnTo>
                  <a:pt x="5854" y="694"/>
                </a:lnTo>
                <a:lnTo>
                  <a:pt x="5824" y="628"/>
                </a:lnTo>
                <a:lnTo>
                  <a:pt x="5786" y="570"/>
                </a:lnTo>
                <a:lnTo>
                  <a:pt x="5741" y="515"/>
                </a:lnTo>
                <a:lnTo>
                  <a:pt x="5690" y="471"/>
                </a:lnTo>
                <a:lnTo>
                  <a:pt x="5633" y="433"/>
                </a:lnTo>
                <a:lnTo>
                  <a:pt x="5571" y="403"/>
                </a:lnTo>
                <a:lnTo>
                  <a:pt x="5503" y="380"/>
                </a:lnTo>
                <a:lnTo>
                  <a:pt x="5429" y="365"/>
                </a:lnTo>
                <a:lnTo>
                  <a:pt x="5351" y="356"/>
                </a:lnTo>
                <a:lnTo>
                  <a:pt x="5268" y="352"/>
                </a:lnTo>
                <a:close/>
                <a:moveTo>
                  <a:pt x="5102" y="0"/>
                </a:moveTo>
                <a:lnTo>
                  <a:pt x="5208" y="4"/>
                </a:lnTo>
                <a:lnTo>
                  <a:pt x="5308" y="14"/>
                </a:lnTo>
                <a:lnTo>
                  <a:pt x="5400" y="31"/>
                </a:lnTo>
                <a:lnTo>
                  <a:pt x="5487" y="53"/>
                </a:lnTo>
                <a:lnTo>
                  <a:pt x="5567" y="82"/>
                </a:lnTo>
                <a:lnTo>
                  <a:pt x="5637" y="116"/>
                </a:lnTo>
                <a:lnTo>
                  <a:pt x="5699" y="155"/>
                </a:lnTo>
                <a:lnTo>
                  <a:pt x="5754" y="203"/>
                </a:lnTo>
                <a:lnTo>
                  <a:pt x="5816" y="273"/>
                </a:lnTo>
                <a:lnTo>
                  <a:pt x="5871" y="348"/>
                </a:lnTo>
                <a:lnTo>
                  <a:pt x="5917" y="430"/>
                </a:lnTo>
                <a:lnTo>
                  <a:pt x="5953" y="517"/>
                </a:lnTo>
                <a:lnTo>
                  <a:pt x="5981" y="609"/>
                </a:lnTo>
                <a:lnTo>
                  <a:pt x="6004" y="706"/>
                </a:lnTo>
                <a:lnTo>
                  <a:pt x="6015" y="808"/>
                </a:lnTo>
                <a:lnTo>
                  <a:pt x="6021" y="914"/>
                </a:lnTo>
                <a:lnTo>
                  <a:pt x="6019" y="1023"/>
                </a:lnTo>
                <a:lnTo>
                  <a:pt x="6007" y="1137"/>
                </a:lnTo>
                <a:lnTo>
                  <a:pt x="5990" y="1256"/>
                </a:lnTo>
                <a:lnTo>
                  <a:pt x="5966" y="1377"/>
                </a:lnTo>
                <a:lnTo>
                  <a:pt x="5934" y="1502"/>
                </a:lnTo>
                <a:lnTo>
                  <a:pt x="5894" y="1631"/>
                </a:lnTo>
                <a:lnTo>
                  <a:pt x="5847" y="1761"/>
                </a:lnTo>
                <a:lnTo>
                  <a:pt x="5924" y="1901"/>
                </a:lnTo>
                <a:lnTo>
                  <a:pt x="5992" y="2047"/>
                </a:lnTo>
                <a:lnTo>
                  <a:pt x="6053" y="2196"/>
                </a:lnTo>
                <a:lnTo>
                  <a:pt x="6104" y="2351"/>
                </a:lnTo>
                <a:lnTo>
                  <a:pt x="6147" y="2508"/>
                </a:lnTo>
                <a:lnTo>
                  <a:pt x="6181" y="2669"/>
                </a:lnTo>
                <a:lnTo>
                  <a:pt x="6206" y="2833"/>
                </a:lnTo>
                <a:lnTo>
                  <a:pt x="6221" y="3002"/>
                </a:lnTo>
                <a:lnTo>
                  <a:pt x="6227" y="3170"/>
                </a:lnTo>
                <a:lnTo>
                  <a:pt x="6223" y="3333"/>
                </a:lnTo>
                <a:lnTo>
                  <a:pt x="6210" y="3491"/>
                </a:lnTo>
                <a:lnTo>
                  <a:pt x="2227" y="3491"/>
                </a:lnTo>
                <a:lnTo>
                  <a:pt x="2227" y="3497"/>
                </a:lnTo>
                <a:lnTo>
                  <a:pt x="2231" y="3601"/>
                </a:lnTo>
                <a:lnTo>
                  <a:pt x="2245" y="3703"/>
                </a:lnTo>
                <a:lnTo>
                  <a:pt x="2265" y="3804"/>
                </a:lnTo>
                <a:lnTo>
                  <a:pt x="2294" y="3900"/>
                </a:lnTo>
                <a:lnTo>
                  <a:pt x="2330" y="3995"/>
                </a:lnTo>
                <a:lnTo>
                  <a:pt x="2373" y="4083"/>
                </a:lnTo>
                <a:lnTo>
                  <a:pt x="2430" y="4178"/>
                </a:lnTo>
                <a:lnTo>
                  <a:pt x="2494" y="4265"/>
                </a:lnTo>
                <a:lnTo>
                  <a:pt x="2566" y="4348"/>
                </a:lnTo>
                <a:lnTo>
                  <a:pt x="2645" y="4424"/>
                </a:lnTo>
                <a:lnTo>
                  <a:pt x="2730" y="4492"/>
                </a:lnTo>
                <a:lnTo>
                  <a:pt x="2821" y="4552"/>
                </a:lnTo>
                <a:lnTo>
                  <a:pt x="2918" y="4605"/>
                </a:lnTo>
                <a:lnTo>
                  <a:pt x="3018" y="4651"/>
                </a:lnTo>
                <a:lnTo>
                  <a:pt x="3124" y="4685"/>
                </a:lnTo>
                <a:lnTo>
                  <a:pt x="3233" y="4711"/>
                </a:lnTo>
                <a:lnTo>
                  <a:pt x="3347" y="4728"/>
                </a:lnTo>
                <a:lnTo>
                  <a:pt x="3462" y="4732"/>
                </a:lnTo>
                <a:lnTo>
                  <a:pt x="3579" y="4728"/>
                </a:lnTo>
                <a:lnTo>
                  <a:pt x="3693" y="4711"/>
                </a:lnTo>
                <a:lnTo>
                  <a:pt x="3803" y="4685"/>
                </a:lnTo>
                <a:lnTo>
                  <a:pt x="3909" y="4651"/>
                </a:lnTo>
                <a:lnTo>
                  <a:pt x="4009" y="4605"/>
                </a:lnTo>
                <a:lnTo>
                  <a:pt x="4105" y="4552"/>
                </a:lnTo>
                <a:lnTo>
                  <a:pt x="4196" y="4492"/>
                </a:lnTo>
                <a:lnTo>
                  <a:pt x="4281" y="4424"/>
                </a:lnTo>
                <a:lnTo>
                  <a:pt x="4360" y="4348"/>
                </a:lnTo>
                <a:lnTo>
                  <a:pt x="4432" y="4265"/>
                </a:lnTo>
                <a:lnTo>
                  <a:pt x="4497" y="4178"/>
                </a:lnTo>
                <a:lnTo>
                  <a:pt x="4551" y="4083"/>
                </a:lnTo>
                <a:lnTo>
                  <a:pt x="6075" y="4083"/>
                </a:lnTo>
                <a:lnTo>
                  <a:pt x="6013" y="4248"/>
                </a:lnTo>
                <a:lnTo>
                  <a:pt x="5941" y="4407"/>
                </a:lnTo>
                <a:lnTo>
                  <a:pt x="5860" y="4560"/>
                </a:lnTo>
                <a:lnTo>
                  <a:pt x="5771" y="4707"/>
                </a:lnTo>
                <a:lnTo>
                  <a:pt x="5673" y="4847"/>
                </a:lnTo>
                <a:lnTo>
                  <a:pt x="5565" y="4984"/>
                </a:lnTo>
                <a:lnTo>
                  <a:pt x="5451" y="5112"/>
                </a:lnTo>
                <a:lnTo>
                  <a:pt x="5329" y="5231"/>
                </a:lnTo>
                <a:lnTo>
                  <a:pt x="5200" y="5345"/>
                </a:lnTo>
                <a:lnTo>
                  <a:pt x="5064" y="5451"/>
                </a:lnTo>
                <a:lnTo>
                  <a:pt x="4922" y="5547"/>
                </a:lnTo>
                <a:lnTo>
                  <a:pt x="4775" y="5636"/>
                </a:lnTo>
                <a:lnTo>
                  <a:pt x="4619" y="5715"/>
                </a:lnTo>
                <a:lnTo>
                  <a:pt x="4461" y="5785"/>
                </a:lnTo>
                <a:lnTo>
                  <a:pt x="4296" y="5846"/>
                </a:lnTo>
                <a:lnTo>
                  <a:pt x="4126" y="5895"/>
                </a:lnTo>
                <a:lnTo>
                  <a:pt x="3954" y="5935"/>
                </a:lnTo>
                <a:lnTo>
                  <a:pt x="3776" y="5963"/>
                </a:lnTo>
                <a:lnTo>
                  <a:pt x="3597" y="5982"/>
                </a:lnTo>
                <a:lnTo>
                  <a:pt x="3411" y="5988"/>
                </a:lnTo>
                <a:lnTo>
                  <a:pt x="3241" y="5982"/>
                </a:lnTo>
                <a:lnTo>
                  <a:pt x="3073" y="5967"/>
                </a:lnTo>
                <a:lnTo>
                  <a:pt x="2908" y="5942"/>
                </a:lnTo>
                <a:lnTo>
                  <a:pt x="2746" y="5908"/>
                </a:lnTo>
                <a:lnTo>
                  <a:pt x="2587" y="5865"/>
                </a:lnTo>
                <a:lnTo>
                  <a:pt x="2434" y="5812"/>
                </a:lnTo>
                <a:lnTo>
                  <a:pt x="2282" y="5751"/>
                </a:lnTo>
                <a:lnTo>
                  <a:pt x="2137" y="5681"/>
                </a:lnTo>
                <a:lnTo>
                  <a:pt x="2001" y="5746"/>
                </a:lnTo>
                <a:lnTo>
                  <a:pt x="1866" y="5804"/>
                </a:lnTo>
                <a:lnTo>
                  <a:pt x="1736" y="5855"/>
                </a:lnTo>
                <a:lnTo>
                  <a:pt x="1605" y="5901"/>
                </a:lnTo>
                <a:lnTo>
                  <a:pt x="1481" y="5939"/>
                </a:lnTo>
                <a:lnTo>
                  <a:pt x="1358" y="5969"/>
                </a:lnTo>
                <a:lnTo>
                  <a:pt x="1237" y="5994"/>
                </a:lnTo>
                <a:lnTo>
                  <a:pt x="1121" y="6009"/>
                </a:lnTo>
                <a:lnTo>
                  <a:pt x="1008" y="6020"/>
                </a:lnTo>
                <a:lnTo>
                  <a:pt x="900" y="6022"/>
                </a:lnTo>
                <a:lnTo>
                  <a:pt x="796" y="6016"/>
                </a:lnTo>
                <a:lnTo>
                  <a:pt x="696" y="6003"/>
                </a:lnTo>
                <a:lnTo>
                  <a:pt x="601" y="5982"/>
                </a:lnTo>
                <a:lnTo>
                  <a:pt x="511" y="5954"/>
                </a:lnTo>
                <a:lnTo>
                  <a:pt x="425" y="5916"/>
                </a:lnTo>
                <a:lnTo>
                  <a:pt x="344" y="5872"/>
                </a:lnTo>
                <a:lnTo>
                  <a:pt x="270" y="5818"/>
                </a:lnTo>
                <a:lnTo>
                  <a:pt x="202" y="5757"/>
                </a:lnTo>
                <a:lnTo>
                  <a:pt x="155" y="5704"/>
                </a:lnTo>
                <a:lnTo>
                  <a:pt x="115" y="5642"/>
                </a:lnTo>
                <a:lnTo>
                  <a:pt x="81" y="5574"/>
                </a:lnTo>
                <a:lnTo>
                  <a:pt x="53" y="5496"/>
                </a:lnTo>
                <a:lnTo>
                  <a:pt x="32" y="5411"/>
                </a:lnTo>
                <a:lnTo>
                  <a:pt x="15" y="5320"/>
                </a:lnTo>
                <a:lnTo>
                  <a:pt x="4" y="5224"/>
                </a:lnTo>
                <a:lnTo>
                  <a:pt x="0" y="5120"/>
                </a:lnTo>
                <a:lnTo>
                  <a:pt x="2" y="5010"/>
                </a:lnTo>
                <a:lnTo>
                  <a:pt x="9" y="4895"/>
                </a:lnTo>
                <a:lnTo>
                  <a:pt x="23" y="4774"/>
                </a:lnTo>
                <a:lnTo>
                  <a:pt x="42" y="4649"/>
                </a:lnTo>
                <a:lnTo>
                  <a:pt x="68" y="4520"/>
                </a:lnTo>
                <a:lnTo>
                  <a:pt x="98" y="4386"/>
                </a:lnTo>
                <a:lnTo>
                  <a:pt x="136" y="4250"/>
                </a:lnTo>
                <a:lnTo>
                  <a:pt x="180" y="4108"/>
                </a:lnTo>
                <a:lnTo>
                  <a:pt x="229" y="3966"/>
                </a:lnTo>
                <a:lnTo>
                  <a:pt x="284" y="3819"/>
                </a:lnTo>
                <a:lnTo>
                  <a:pt x="346" y="3671"/>
                </a:lnTo>
                <a:lnTo>
                  <a:pt x="414" y="3522"/>
                </a:lnTo>
                <a:lnTo>
                  <a:pt x="488" y="3369"/>
                </a:lnTo>
                <a:lnTo>
                  <a:pt x="567" y="3217"/>
                </a:lnTo>
                <a:lnTo>
                  <a:pt x="652" y="3062"/>
                </a:lnTo>
                <a:lnTo>
                  <a:pt x="743" y="2909"/>
                </a:lnTo>
                <a:lnTo>
                  <a:pt x="841" y="2754"/>
                </a:lnTo>
                <a:lnTo>
                  <a:pt x="945" y="2601"/>
                </a:lnTo>
                <a:lnTo>
                  <a:pt x="1055" y="2448"/>
                </a:lnTo>
                <a:lnTo>
                  <a:pt x="1172" y="2294"/>
                </a:lnTo>
                <a:lnTo>
                  <a:pt x="1293" y="2143"/>
                </a:lnTo>
                <a:lnTo>
                  <a:pt x="1422" y="1994"/>
                </a:lnTo>
                <a:lnTo>
                  <a:pt x="1556" y="1846"/>
                </a:lnTo>
                <a:lnTo>
                  <a:pt x="1698" y="1701"/>
                </a:lnTo>
                <a:lnTo>
                  <a:pt x="1711" y="1687"/>
                </a:lnTo>
                <a:lnTo>
                  <a:pt x="1730" y="1668"/>
                </a:lnTo>
                <a:lnTo>
                  <a:pt x="1755" y="1644"/>
                </a:lnTo>
                <a:lnTo>
                  <a:pt x="1785" y="1615"/>
                </a:lnTo>
                <a:lnTo>
                  <a:pt x="1817" y="1583"/>
                </a:lnTo>
                <a:lnTo>
                  <a:pt x="1851" y="1549"/>
                </a:lnTo>
                <a:lnTo>
                  <a:pt x="1885" y="1513"/>
                </a:lnTo>
                <a:lnTo>
                  <a:pt x="1921" y="1479"/>
                </a:lnTo>
                <a:lnTo>
                  <a:pt x="1957" y="1443"/>
                </a:lnTo>
                <a:lnTo>
                  <a:pt x="1991" y="1409"/>
                </a:lnTo>
                <a:lnTo>
                  <a:pt x="2023" y="1377"/>
                </a:lnTo>
                <a:lnTo>
                  <a:pt x="2054" y="1349"/>
                </a:lnTo>
                <a:lnTo>
                  <a:pt x="2078" y="1326"/>
                </a:lnTo>
                <a:lnTo>
                  <a:pt x="2097" y="1307"/>
                </a:lnTo>
                <a:lnTo>
                  <a:pt x="2110" y="1294"/>
                </a:lnTo>
                <a:lnTo>
                  <a:pt x="1940" y="1381"/>
                </a:lnTo>
                <a:lnTo>
                  <a:pt x="1779" y="1474"/>
                </a:lnTo>
                <a:lnTo>
                  <a:pt x="1624" y="1574"/>
                </a:lnTo>
                <a:lnTo>
                  <a:pt x="1475" y="1682"/>
                </a:lnTo>
                <a:lnTo>
                  <a:pt x="1333" y="1797"/>
                </a:lnTo>
                <a:lnTo>
                  <a:pt x="1195" y="1918"/>
                </a:lnTo>
                <a:lnTo>
                  <a:pt x="1063" y="2048"/>
                </a:lnTo>
                <a:lnTo>
                  <a:pt x="932" y="2187"/>
                </a:lnTo>
                <a:lnTo>
                  <a:pt x="806" y="2332"/>
                </a:lnTo>
                <a:lnTo>
                  <a:pt x="681" y="2487"/>
                </a:lnTo>
                <a:lnTo>
                  <a:pt x="728" y="2321"/>
                </a:lnTo>
                <a:lnTo>
                  <a:pt x="783" y="2162"/>
                </a:lnTo>
                <a:lnTo>
                  <a:pt x="849" y="2005"/>
                </a:lnTo>
                <a:lnTo>
                  <a:pt x="923" y="1854"/>
                </a:lnTo>
                <a:lnTo>
                  <a:pt x="1006" y="1708"/>
                </a:lnTo>
                <a:lnTo>
                  <a:pt x="1097" y="1568"/>
                </a:lnTo>
                <a:lnTo>
                  <a:pt x="1197" y="1434"/>
                </a:lnTo>
                <a:lnTo>
                  <a:pt x="1303" y="1305"/>
                </a:lnTo>
                <a:lnTo>
                  <a:pt x="1418" y="1184"/>
                </a:lnTo>
                <a:lnTo>
                  <a:pt x="1539" y="1071"/>
                </a:lnTo>
                <a:lnTo>
                  <a:pt x="1666" y="963"/>
                </a:lnTo>
                <a:lnTo>
                  <a:pt x="1800" y="863"/>
                </a:lnTo>
                <a:lnTo>
                  <a:pt x="1940" y="772"/>
                </a:lnTo>
                <a:lnTo>
                  <a:pt x="2086" y="687"/>
                </a:lnTo>
                <a:lnTo>
                  <a:pt x="2237" y="613"/>
                </a:lnTo>
                <a:lnTo>
                  <a:pt x="2392" y="547"/>
                </a:lnTo>
                <a:lnTo>
                  <a:pt x="2553" y="490"/>
                </a:lnTo>
                <a:lnTo>
                  <a:pt x="2717" y="443"/>
                </a:lnTo>
                <a:lnTo>
                  <a:pt x="2886" y="405"/>
                </a:lnTo>
                <a:lnTo>
                  <a:pt x="3058" y="379"/>
                </a:lnTo>
                <a:lnTo>
                  <a:pt x="3233" y="362"/>
                </a:lnTo>
                <a:lnTo>
                  <a:pt x="3411" y="356"/>
                </a:lnTo>
                <a:lnTo>
                  <a:pt x="3519" y="358"/>
                </a:lnTo>
                <a:lnTo>
                  <a:pt x="3627" y="363"/>
                </a:lnTo>
                <a:lnTo>
                  <a:pt x="3778" y="299"/>
                </a:lnTo>
                <a:lnTo>
                  <a:pt x="3926" y="242"/>
                </a:lnTo>
                <a:lnTo>
                  <a:pt x="4073" y="191"/>
                </a:lnTo>
                <a:lnTo>
                  <a:pt x="4215" y="146"/>
                </a:lnTo>
                <a:lnTo>
                  <a:pt x="4355" y="106"/>
                </a:lnTo>
                <a:lnTo>
                  <a:pt x="4491" y="72"/>
                </a:lnTo>
                <a:lnTo>
                  <a:pt x="4623" y="46"/>
                </a:lnTo>
                <a:lnTo>
                  <a:pt x="4750" y="25"/>
                </a:lnTo>
                <a:lnTo>
                  <a:pt x="4873" y="10"/>
                </a:lnTo>
                <a:lnTo>
                  <a:pt x="4990" y="2"/>
                </a:lnTo>
                <a:lnTo>
                  <a:pt x="51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77800" dist="254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793750" h="139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28860" y="2965562"/>
            <a:ext cx="4431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프로젝트 개요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페이지 여는 </a:t>
            </a:r>
            <a:r>
              <a:rPr lang="ko-KR" altLang="en-US" sz="2800" dirty="0" smtClean="0">
                <a:solidFill>
                  <a:schemeClr val="bg1"/>
                </a:solidFill>
              </a:rPr>
              <a:t>중</a:t>
            </a:r>
            <a:r>
              <a:rPr lang="en-US" altLang="ko-KR" sz="2800" dirty="0" smtClean="0">
                <a:solidFill>
                  <a:schemeClr val="bg1"/>
                </a:solidFill>
              </a:rPr>
              <a:t>…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402990"/>
            <a:ext cx="11684000" cy="54550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9" name="차트 38"/>
          <p:cNvGraphicFramePr/>
          <p:nvPr>
            <p:extLst/>
          </p:nvPr>
        </p:nvGraphicFramePr>
        <p:xfrm>
          <a:off x="605111" y="1872427"/>
          <a:ext cx="6477342" cy="4318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순서도: 처리 40"/>
          <p:cNvSpPr/>
          <p:nvPr/>
        </p:nvSpPr>
        <p:spPr>
          <a:xfrm>
            <a:off x="5567201" y="2008156"/>
            <a:ext cx="1676400" cy="381000"/>
          </a:xfrm>
          <a:prstGeom prst="flowChartProcess">
            <a:avLst/>
          </a:prstGeom>
          <a:solidFill>
            <a:srgbClr val="FD5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35%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5783101" y="2311839"/>
            <a:ext cx="252000" cy="252000"/>
          </a:xfrm>
          <a:prstGeom prst="triangle">
            <a:avLst/>
          </a:prstGeom>
          <a:solidFill>
            <a:srgbClr val="FD5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4876800" y="6087865"/>
            <a:ext cx="1676400" cy="38100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20%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이등변 삼각형 44"/>
          <p:cNvSpPr/>
          <p:nvPr/>
        </p:nvSpPr>
        <p:spPr>
          <a:xfrm>
            <a:off x="5092700" y="5921648"/>
            <a:ext cx="252000" cy="2520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순서도: 처리 46"/>
          <p:cNvSpPr/>
          <p:nvPr/>
        </p:nvSpPr>
        <p:spPr>
          <a:xfrm>
            <a:off x="1372269" y="6212126"/>
            <a:ext cx="1676400" cy="3810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이등변 삼각형 47"/>
          <p:cNvSpPr/>
          <p:nvPr/>
        </p:nvSpPr>
        <p:spPr>
          <a:xfrm>
            <a:off x="2578769" y="6045909"/>
            <a:ext cx="252000" cy="25200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순서도: 처리 49"/>
          <p:cNvSpPr/>
          <p:nvPr/>
        </p:nvSpPr>
        <p:spPr>
          <a:xfrm>
            <a:off x="494957" y="5039492"/>
            <a:ext cx="1413205" cy="381000"/>
          </a:xfrm>
          <a:prstGeom prst="flowChartProcess">
            <a:avLst/>
          </a:prstGeom>
          <a:solidFill>
            <a:srgbClr val="92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7%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1806563" y="5101875"/>
            <a:ext cx="252000" cy="252000"/>
          </a:xfrm>
          <a:prstGeom prst="triangle">
            <a:avLst/>
          </a:prstGeom>
          <a:solidFill>
            <a:srgbClr val="92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순서도: 처리 52"/>
          <p:cNvSpPr/>
          <p:nvPr/>
        </p:nvSpPr>
        <p:spPr>
          <a:xfrm>
            <a:off x="706906" y="1932034"/>
            <a:ext cx="1676400" cy="381000"/>
          </a:xfrm>
          <a:prstGeom prst="flowChartProcess">
            <a:avLst/>
          </a:prstGeom>
          <a:solidFill>
            <a:srgbClr val="FD5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30%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1926106" y="2235717"/>
            <a:ext cx="252000" cy="252000"/>
          </a:xfrm>
          <a:prstGeom prst="triangle">
            <a:avLst/>
          </a:prstGeom>
          <a:solidFill>
            <a:srgbClr val="FD5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22182" y="3673836"/>
            <a:ext cx="3237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POWER POINT </a:t>
            </a: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PRESENTATION</a:t>
            </a:r>
            <a:endParaRPr kumimoji="0" lang="ko-KR" altLang="en-US" sz="24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362812" y="2548065"/>
            <a:ext cx="4310650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컨텐츠에 대한 내용을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적어요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PowerPoint is a computer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program created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by Microsoft Office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362812" y="3686536"/>
            <a:ext cx="4310650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컨텐츠에 대한 내용을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적어요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PowerPoint is a computer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program created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by Microsoft Office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62811" y="4846975"/>
            <a:ext cx="4310651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컨텐츠에 대한 내용을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적어요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PowerPoint is a computer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program created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by Microsoft Office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518148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개요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4347" y="785731"/>
            <a:ext cx="11684000" cy="603674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8866" y="927098"/>
            <a:ext cx="9821333" cy="3418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515379" y="328207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8624" y="340909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94957" y="187468"/>
            <a:ext cx="1129530" cy="1081464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2758454" y="330408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X</a:t>
            </a:r>
            <a:endParaRPr lang="ko-KR" altLang="en-US" sz="1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3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371600" y="-13624"/>
            <a:ext cx="9531350" cy="6089250"/>
            <a:chOff x="1371600" y="-13624"/>
            <a:chExt cx="9531350" cy="608925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337166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879239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2129610" y="-1"/>
              <a:ext cx="7980345" cy="4505571"/>
            </a:xfrm>
            <a:prstGeom prst="round2SameRect">
              <a:avLst>
                <a:gd name="adj1" fmla="val 0"/>
                <a:gd name="adj2" fmla="val 5356"/>
              </a:avLst>
            </a:prstGeom>
            <a:solidFill>
              <a:srgbClr val="4E4C4D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387826" y="-13624"/>
              <a:ext cx="7462066" cy="416113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1419225" y="4594902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2129610" y="4725661"/>
              <a:ext cx="7980345" cy="564942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222019" y="5424046"/>
              <a:ext cx="1747961" cy="315645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/>
          <p:cNvSpPr/>
          <p:nvPr/>
        </p:nvSpPr>
        <p:spPr>
          <a:xfrm>
            <a:off x="2993297" y="5017928"/>
            <a:ext cx="1844744" cy="727590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9188" y="4048125"/>
            <a:ext cx="11909105" cy="2237164"/>
            <a:chOff x="109188" y="4048125"/>
            <a:chExt cx="11909105" cy="2237164"/>
          </a:xfrm>
        </p:grpSpPr>
        <p:sp>
          <p:nvSpPr>
            <p:cNvPr id="49" name="자유형 48"/>
            <p:cNvSpPr/>
            <p:nvPr/>
          </p:nvSpPr>
          <p:spPr>
            <a:xfrm>
              <a:off x="10531678" y="4226224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09188" y="4048125"/>
              <a:ext cx="1653584" cy="420346"/>
              <a:chOff x="109188" y="4048125"/>
              <a:chExt cx="1653584" cy="420346"/>
            </a:xfrm>
          </p:grpSpPr>
          <p:sp>
            <p:nvSpPr>
              <p:cNvPr id="47" name="자유형 46"/>
              <p:cNvSpPr/>
              <p:nvPr/>
            </p:nvSpPr>
            <p:spPr>
              <a:xfrm>
                <a:off x="123825" y="4048125"/>
                <a:ext cx="1343025" cy="49242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846377" y="4323275"/>
                <a:ext cx="916395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09188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13390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 49"/>
            <p:cNvSpPr/>
            <p:nvPr/>
          </p:nvSpPr>
          <p:spPr>
            <a:xfrm>
              <a:off x="11043297" y="4538742"/>
              <a:ext cx="936896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 flipV="1">
              <a:off x="174865" y="6239570"/>
              <a:ext cx="991182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11386378" y="5409649"/>
              <a:ext cx="631915" cy="301300"/>
              <a:chOff x="123825" y="4048125"/>
              <a:chExt cx="881591" cy="420346"/>
            </a:xfrm>
          </p:grpSpPr>
          <p:sp>
            <p:nvSpPr>
              <p:cNvPr id="56" name="자유형 55"/>
              <p:cNvSpPr/>
              <p:nvPr/>
            </p:nvSpPr>
            <p:spPr>
              <a:xfrm>
                <a:off x="123825" y="4048125"/>
                <a:ext cx="881591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328263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432465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1166046" y="4893458"/>
            <a:ext cx="3426386" cy="1978165"/>
            <a:chOff x="2280763" y="4702090"/>
            <a:chExt cx="2579379" cy="1489160"/>
          </a:xfrm>
        </p:grpSpPr>
        <p:sp>
          <p:nvSpPr>
            <p:cNvPr id="9" name="모서리가 둥근 직사각형 8"/>
            <p:cNvSpPr/>
            <p:nvPr/>
          </p:nvSpPr>
          <p:spPr>
            <a:xfrm rot="640875">
              <a:off x="3803930" y="4852259"/>
              <a:ext cx="803752" cy="347094"/>
            </a:xfrm>
            <a:custGeom>
              <a:avLst/>
              <a:gdLst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81807 w 559404"/>
                <a:gd name="connsiteY5" fmla="*/ 155194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34392 w 559404"/>
                <a:gd name="connsiteY5" fmla="*/ 135058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59404 w 585320"/>
                <a:gd name="connsiteY3" fmla="*/ 7759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72254 w 585320"/>
                <a:gd name="connsiteY3" fmla="*/ 5578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5320" h="252766">
                  <a:moveTo>
                    <a:pt x="7" y="77597"/>
                  </a:moveTo>
                  <a:cubicBezTo>
                    <a:pt x="574" y="35469"/>
                    <a:pt x="34748" y="0"/>
                    <a:pt x="77604" y="0"/>
                  </a:cubicBezTo>
                  <a:lnTo>
                    <a:pt x="481807" y="0"/>
                  </a:lnTo>
                  <a:cubicBezTo>
                    <a:pt x="524663" y="0"/>
                    <a:pt x="572254" y="12931"/>
                    <a:pt x="572254" y="55787"/>
                  </a:cubicBezTo>
                  <a:lnTo>
                    <a:pt x="585320" y="99365"/>
                  </a:lnTo>
                  <a:cubicBezTo>
                    <a:pt x="585320" y="142221"/>
                    <a:pt x="477248" y="135058"/>
                    <a:pt x="434392" y="135058"/>
                  </a:cubicBezTo>
                  <a:cubicBezTo>
                    <a:pt x="241424" y="121808"/>
                    <a:pt x="208933" y="252766"/>
                    <a:pt x="74199" y="252766"/>
                  </a:cubicBezTo>
                  <a:cubicBezTo>
                    <a:pt x="31343" y="252766"/>
                    <a:pt x="-560" y="119725"/>
                    <a:pt x="7" y="77597"/>
                  </a:cubicBezTo>
                  <a:close/>
                </a:path>
              </a:pathLst>
            </a:custGeom>
            <a:solidFill>
              <a:srgbClr val="F2A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2609610" y="4702090"/>
              <a:ext cx="2250532" cy="1489160"/>
            </a:xfrm>
            <a:custGeom>
              <a:avLst/>
              <a:gdLst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80875 w 2250532"/>
                <a:gd name="connsiteY9" fmla="*/ 248512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08317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50532" h="1489160">
                  <a:moveTo>
                    <a:pt x="1377310" y="0"/>
                  </a:moveTo>
                  <a:cubicBezTo>
                    <a:pt x="1418728" y="0"/>
                    <a:pt x="1459479" y="15260"/>
                    <a:pt x="1514647" y="19620"/>
                  </a:cubicBezTo>
                  <a:cubicBezTo>
                    <a:pt x="1569815" y="23980"/>
                    <a:pt x="1665809" y="14170"/>
                    <a:pt x="1708317" y="26159"/>
                  </a:cubicBezTo>
                  <a:cubicBezTo>
                    <a:pt x="1750826" y="38149"/>
                    <a:pt x="1737669" y="78477"/>
                    <a:pt x="1769698" y="91557"/>
                  </a:cubicBezTo>
                  <a:cubicBezTo>
                    <a:pt x="1801727" y="104637"/>
                    <a:pt x="1842339" y="90257"/>
                    <a:pt x="1900494" y="104637"/>
                  </a:cubicBezTo>
                  <a:cubicBezTo>
                    <a:pt x="1958649" y="119017"/>
                    <a:pt x="2067404" y="151677"/>
                    <a:pt x="2118632" y="177837"/>
                  </a:cubicBezTo>
                  <a:cubicBezTo>
                    <a:pt x="2169860" y="203996"/>
                    <a:pt x="2194082" y="233463"/>
                    <a:pt x="2207864" y="261592"/>
                  </a:cubicBezTo>
                  <a:cubicBezTo>
                    <a:pt x="2221646" y="289721"/>
                    <a:pt x="2222244" y="330438"/>
                    <a:pt x="2201324" y="346610"/>
                  </a:cubicBezTo>
                  <a:cubicBezTo>
                    <a:pt x="2180404" y="362782"/>
                    <a:pt x="2142924" y="369598"/>
                    <a:pt x="2082346" y="358626"/>
                  </a:cubicBezTo>
                  <a:cubicBezTo>
                    <a:pt x="2021768" y="347654"/>
                    <a:pt x="1929200" y="281692"/>
                    <a:pt x="1837853" y="280779"/>
                  </a:cubicBezTo>
                  <a:cubicBezTo>
                    <a:pt x="1746506" y="279866"/>
                    <a:pt x="1591403" y="302939"/>
                    <a:pt x="1534265" y="353149"/>
                  </a:cubicBezTo>
                  <a:cubicBezTo>
                    <a:pt x="1477127" y="403359"/>
                    <a:pt x="1447068" y="540623"/>
                    <a:pt x="1495027" y="582042"/>
                  </a:cubicBezTo>
                  <a:cubicBezTo>
                    <a:pt x="1542985" y="623460"/>
                    <a:pt x="1716289" y="616920"/>
                    <a:pt x="1822016" y="601661"/>
                  </a:cubicBezTo>
                  <a:cubicBezTo>
                    <a:pt x="1927743" y="586402"/>
                    <a:pt x="2060719" y="504655"/>
                    <a:pt x="2129387" y="490485"/>
                  </a:cubicBezTo>
                  <a:cubicBezTo>
                    <a:pt x="2198054" y="476315"/>
                    <a:pt x="2216584" y="492664"/>
                    <a:pt x="2234023" y="516644"/>
                  </a:cubicBezTo>
                  <a:cubicBezTo>
                    <a:pt x="2251463" y="540623"/>
                    <a:pt x="2260182" y="591852"/>
                    <a:pt x="2234023" y="634360"/>
                  </a:cubicBezTo>
                  <a:cubicBezTo>
                    <a:pt x="2207864" y="676869"/>
                    <a:pt x="2159906" y="717196"/>
                    <a:pt x="2077068" y="771695"/>
                  </a:cubicBezTo>
                  <a:cubicBezTo>
                    <a:pt x="1994231" y="826194"/>
                    <a:pt x="1838367" y="895952"/>
                    <a:pt x="1736999" y="961350"/>
                  </a:cubicBezTo>
                  <a:cubicBezTo>
                    <a:pt x="1635632" y="1026748"/>
                    <a:pt x="1590944" y="1119394"/>
                    <a:pt x="1468867" y="1164083"/>
                  </a:cubicBezTo>
                  <a:cubicBezTo>
                    <a:pt x="1346791" y="1208771"/>
                    <a:pt x="1098281" y="1213131"/>
                    <a:pt x="1004543" y="1229480"/>
                  </a:cubicBezTo>
                  <a:cubicBezTo>
                    <a:pt x="910807" y="1245830"/>
                    <a:pt x="963124" y="1214222"/>
                    <a:pt x="906446" y="1262180"/>
                  </a:cubicBezTo>
                  <a:cubicBezTo>
                    <a:pt x="863937" y="1298149"/>
                    <a:pt x="777898" y="1396654"/>
                    <a:pt x="715924" y="1463891"/>
                  </a:cubicBezTo>
                  <a:lnTo>
                    <a:pt x="692233" y="1489160"/>
                  </a:lnTo>
                  <a:lnTo>
                    <a:pt x="496803" y="1489160"/>
                  </a:lnTo>
                  <a:lnTo>
                    <a:pt x="415962" y="1438754"/>
                  </a:lnTo>
                  <a:cubicBezTo>
                    <a:pt x="341845" y="1399515"/>
                    <a:pt x="208868" y="1348287"/>
                    <a:pt x="154371" y="1314498"/>
                  </a:cubicBezTo>
                  <a:cubicBezTo>
                    <a:pt x="99873" y="1280710"/>
                    <a:pt x="114042" y="1255641"/>
                    <a:pt x="88973" y="1236021"/>
                  </a:cubicBezTo>
                  <a:cubicBezTo>
                    <a:pt x="63904" y="1216401"/>
                    <a:pt x="-18935" y="1243650"/>
                    <a:pt x="3955" y="1196782"/>
                  </a:cubicBezTo>
                  <a:cubicBezTo>
                    <a:pt x="26844" y="1149914"/>
                    <a:pt x="136931" y="1040916"/>
                    <a:pt x="226308" y="954809"/>
                  </a:cubicBezTo>
                  <a:cubicBezTo>
                    <a:pt x="315684" y="868702"/>
                    <a:pt x="460650" y="776055"/>
                    <a:pt x="540218" y="680138"/>
                  </a:cubicBezTo>
                  <a:cubicBezTo>
                    <a:pt x="619785" y="584221"/>
                    <a:pt x="627416" y="482854"/>
                    <a:pt x="703713" y="379308"/>
                  </a:cubicBezTo>
                  <a:cubicBezTo>
                    <a:pt x="780010" y="275762"/>
                    <a:pt x="915165" y="113358"/>
                    <a:pt x="998003" y="58859"/>
                  </a:cubicBezTo>
                  <a:cubicBezTo>
                    <a:pt x="1080840" y="4360"/>
                    <a:pt x="1156048" y="58858"/>
                    <a:pt x="1200737" y="52319"/>
                  </a:cubicBezTo>
                  <a:cubicBezTo>
                    <a:pt x="1245426" y="45779"/>
                    <a:pt x="1236706" y="28340"/>
                    <a:pt x="1266135" y="19620"/>
                  </a:cubicBezTo>
                  <a:cubicBezTo>
                    <a:pt x="1295563" y="10901"/>
                    <a:pt x="1335892" y="0"/>
                    <a:pt x="1377310" y="0"/>
                  </a:cubicBez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72832" y="5217808"/>
              <a:ext cx="153926" cy="155302"/>
            </a:xfrm>
            <a:custGeom>
              <a:avLst/>
              <a:gdLst>
                <a:gd name="connsiteX0" fmla="*/ 557 w 112094"/>
                <a:gd name="connsiteY0" fmla="*/ 21973 h 113096"/>
                <a:gd name="connsiteX1" fmla="*/ 55326 w 112094"/>
                <a:gd name="connsiteY1" fmla="*/ 112460 h 113096"/>
                <a:gd name="connsiteX2" fmla="*/ 105332 w 112094"/>
                <a:gd name="connsiteY2" fmla="*/ 60073 h 113096"/>
                <a:gd name="connsiteX3" fmla="*/ 110095 w 112094"/>
                <a:gd name="connsiteY3" fmla="*/ 17210 h 113096"/>
                <a:gd name="connsiteX4" fmla="*/ 91045 w 112094"/>
                <a:gd name="connsiteY4" fmla="*/ 542 h 113096"/>
                <a:gd name="connsiteX5" fmla="*/ 557 w 112094"/>
                <a:gd name="connsiteY5" fmla="*/ 21973 h 11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094" h="113096">
                  <a:moveTo>
                    <a:pt x="557" y="21973"/>
                  </a:moveTo>
                  <a:cubicBezTo>
                    <a:pt x="-5396" y="40626"/>
                    <a:pt x="37864" y="106110"/>
                    <a:pt x="55326" y="112460"/>
                  </a:cubicBezTo>
                  <a:cubicBezTo>
                    <a:pt x="72788" y="118810"/>
                    <a:pt x="96204" y="75948"/>
                    <a:pt x="105332" y="60073"/>
                  </a:cubicBezTo>
                  <a:cubicBezTo>
                    <a:pt x="114460" y="44198"/>
                    <a:pt x="112476" y="27132"/>
                    <a:pt x="110095" y="17210"/>
                  </a:cubicBezTo>
                  <a:cubicBezTo>
                    <a:pt x="107714" y="7288"/>
                    <a:pt x="101761" y="2923"/>
                    <a:pt x="91045" y="542"/>
                  </a:cubicBezTo>
                  <a:cubicBezTo>
                    <a:pt x="80329" y="-1839"/>
                    <a:pt x="6510" y="3320"/>
                    <a:pt x="557" y="219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280763" y="5835034"/>
              <a:ext cx="898430" cy="356216"/>
            </a:xfrm>
            <a:custGeom>
              <a:avLst/>
              <a:gdLst>
                <a:gd name="connsiteX0" fmla="*/ 367027 w 898430"/>
                <a:gd name="connsiteY0" fmla="*/ 0 h 356216"/>
                <a:gd name="connsiteX1" fmla="*/ 898430 w 898430"/>
                <a:gd name="connsiteY1" fmla="*/ 356216 h 356216"/>
                <a:gd name="connsiteX2" fmla="*/ 0 w 898430"/>
                <a:gd name="connsiteY2" fmla="*/ 356216 h 3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8430" h="356216">
                  <a:moveTo>
                    <a:pt x="367027" y="0"/>
                  </a:moveTo>
                  <a:lnTo>
                    <a:pt x="898430" y="356216"/>
                  </a:lnTo>
                  <a:lnTo>
                    <a:pt x="0" y="356216"/>
                  </a:ln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 flipH="1">
            <a:off x="7968029" y="4893458"/>
            <a:ext cx="3671995" cy="1978165"/>
            <a:chOff x="6638696" y="4768812"/>
            <a:chExt cx="3671995" cy="1978165"/>
          </a:xfrm>
        </p:grpSpPr>
        <p:sp>
          <p:nvSpPr>
            <p:cNvPr id="36" name="타원 35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38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자유형 38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 39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26" y="0"/>
            <a:ext cx="7462066" cy="4156330"/>
          </a:xfrm>
          <a:prstGeom prst="rect">
            <a:avLst/>
          </a:prstGeom>
        </p:spPr>
      </p:pic>
      <p:sp>
        <p:nvSpPr>
          <p:cNvPr id="45" name="Freeform 14"/>
          <p:cNvSpPr>
            <a:spLocks noEditPoints="1"/>
          </p:cNvSpPr>
          <p:nvPr/>
        </p:nvSpPr>
        <p:spPr bwMode="auto">
          <a:xfrm>
            <a:off x="4764340" y="559249"/>
            <a:ext cx="2709037" cy="1775440"/>
          </a:xfrm>
          <a:custGeom>
            <a:avLst/>
            <a:gdLst>
              <a:gd name="T0" fmla="*/ 520 w 6227"/>
              <a:gd name="T1" fmla="*/ 4692 h 6022"/>
              <a:gd name="T2" fmla="*/ 439 w 6227"/>
              <a:gd name="T3" fmla="*/ 5264 h 6022"/>
              <a:gd name="T4" fmla="*/ 598 w 6227"/>
              <a:gd name="T5" fmla="*/ 5659 h 6022"/>
              <a:gd name="T6" fmla="*/ 1010 w 6227"/>
              <a:gd name="T7" fmla="*/ 5820 h 6022"/>
              <a:gd name="T8" fmla="*/ 1607 w 6227"/>
              <a:gd name="T9" fmla="*/ 5721 h 6022"/>
              <a:gd name="T10" fmla="*/ 1569 w 6227"/>
              <a:gd name="T11" fmla="*/ 5299 h 6022"/>
              <a:gd name="T12" fmla="*/ 962 w 6227"/>
              <a:gd name="T13" fmla="*/ 4558 h 6022"/>
              <a:gd name="T14" fmla="*/ 3181 w 6227"/>
              <a:gd name="T15" fmla="*/ 1655 h 6022"/>
              <a:gd name="T16" fmla="*/ 2596 w 6227"/>
              <a:gd name="T17" fmla="*/ 1958 h 6022"/>
              <a:gd name="T18" fmla="*/ 2263 w 6227"/>
              <a:gd name="T19" fmla="*/ 2523 h 6022"/>
              <a:gd name="T20" fmla="*/ 4527 w 6227"/>
              <a:gd name="T21" fmla="*/ 2415 h 6022"/>
              <a:gd name="T22" fmla="*/ 4143 w 6227"/>
              <a:gd name="T23" fmla="*/ 1886 h 6022"/>
              <a:gd name="T24" fmla="*/ 3528 w 6227"/>
              <a:gd name="T25" fmla="*/ 1638 h 6022"/>
              <a:gd name="T26" fmla="*/ 4892 w 6227"/>
              <a:gd name="T27" fmla="*/ 405 h 6022"/>
              <a:gd name="T28" fmla="*/ 4769 w 6227"/>
              <a:gd name="T29" fmla="*/ 704 h 6022"/>
              <a:gd name="T30" fmla="*/ 5561 w 6227"/>
              <a:gd name="T31" fmla="*/ 1354 h 6022"/>
              <a:gd name="T32" fmla="*/ 5885 w 6227"/>
              <a:gd name="T33" fmla="*/ 1199 h 6022"/>
              <a:gd name="T34" fmla="*/ 5854 w 6227"/>
              <a:gd name="T35" fmla="*/ 694 h 6022"/>
              <a:gd name="T36" fmla="*/ 5571 w 6227"/>
              <a:gd name="T37" fmla="*/ 403 h 6022"/>
              <a:gd name="T38" fmla="*/ 5208 w 6227"/>
              <a:gd name="T39" fmla="*/ 4 h 6022"/>
              <a:gd name="T40" fmla="*/ 5699 w 6227"/>
              <a:gd name="T41" fmla="*/ 155 h 6022"/>
              <a:gd name="T42" fmla="*/ 5981 w 6227"/>
              <a:gd name="T43" fmla="*/ 609 h 6022"/>
              <a:gd name="T44" fmla="*/ 5990 w 6227"/>
              <a:gd name="T45" fmla="*/ 1256 h 6022"/>
              <a:gd name="T46" fmla="*/ 5992 w 6227"/>
              <a:gd name="T47" fmla="*/ 2047 h 6022"/>
              <a:gd name="T48" fmla="*/ 6221 w 6227"/>
              <a:gd name="T49" fmla="*/ 3002 h 6022"/>
              <a:gd name="T50" fmla="*/ 2231 w 6227"/>
              <a:gd name="T51" fmla="*/ 3601 h 6022"/>
              <a:gd name="T52" fmla="*/ 2430 w 6227"/>
              <a:gd name="T53" fmla="*/ 4178 h 6022"/>
              <a:gd name="T54" fmla="*/ 2918 w 6227"/>
              <a:gd name="T55" fmla="*/ 4605 h 6022"/>
              <a:gd name="T56" fmla="*/ 3579 w 6227"/>
              <a:gd name="T57" fmla="*/ 4728 h 6022"/>
              <a:gd name="T58" fmla="*/ 4196 w 6227"/>
              <a:gd name="T59" fmla="*/ 4492 h 6022"/>
              <a:gd name="T60" fmla="*/ 6075 w 6227"/>
              <a:gd name="T61" fmla="*/ 4083 h 6022"/>
              <a:gd name="T62" fmla="*/ 5565 w 6227"/>
              <a:gd name="T63" fmla="*/ 4984 h 6022"/>
              <a:gd name="T64" fmla="*/ 4775 w 6227"/>
              <a:gd name="T65" fmla="*/ 5636 h 6022"/>
              <a:gd name="T66" fmla="*/ 3776 w 6227"/>
              <a:gd name="T67" fmla="*/ 5963 h 6022"/>
              <a:gd name="T68" fmla="*/ 2746 w 6227"/>
              <a:gd name="T69" fmla="*/ 5908 h 6022"/>
              <a:gd name="T70" fmla="*/ 1866 w 6227"/>
              <a:gd name="T71" fmla="*/ 5804 h 6022"/>
              <a:gd name="T72" fmla="*/ 1121 w 6227"/>
              <a:gd name="T73" fmla="*/ 6009 h 6022"/>
              <a:gd name="T74" fmla="*/ 511 w 6227"/>
              <a:gd name="T75" fmla="*/ 5954 h 6022"/>
              <a:gd name="T76" fmla="*/ 115 w 6227"/>
              <a:gd name="T77" fmla="*/ 5642 h 6022"/>
              <a:gd name="T78" fmla="*/ 0 w 6227"/>
              <a:gd name="T79" fmla="*/ 5120 h 6022"/>
              <a:gd name="T80" fmla="*/ 98 w 6227"/>
              <a:gd name="T81" fmla="*/ 4386 h 6022"/>
              <a:gd name="T82" fmla="*/ 414 w 6227"/>
              <a:gd name="T83" fmla="*/ 3522 h 6022"/>
              <a:gd name="T84" fmla="*/ 945 w 6227"/>
              <a:gd name="T85" fmla="*/ 2601 h 6022"/>
              <a:gd name="T86" fmla="*/ 1698 w 6227"/>
              <a:gd name="T87" fmla="*/ 1701 h 6022"/>
              <a:gd name="T88" fmla="*/ 1851 w 6227"/>
              <a:gd name="T89" fmla="*/ 1549 h 6022"/>
              <a:gd name="T90" fmla="*/ 2054 w 6227"/>
              <a:gd name="T91" fmla="*/ 1349 h 6022"/>
              <a:gd name="T92" fmla="*/ 1624 w 6227"/>
              <a:gd name="T93" fmla="*/ 1574 h 6022"/>
              <a:gd name="T94" fmla="*/ 806 w 6227"/>
              <a:gd name="T95" fmla="*/ 2332 h 6022"/>
              <a:gd name="T96" fmla="*/ 1006 w 6227"/>
              <a:gd name="T97" fmla="*/ 1708 h 6022"/>
              <a:gd name="T98" fmla="*/ 1666 w 6227"/>
              <a:gd name="T99" fmla="*/ 963 h 6022"/>
              <a:gd name="T100" fmla="*/ 2553 w 6227"/>
              <a:gd name="T101" fmla="*/ 490 h 6022"/>
              <a:gd name="T102" fmla="*/ 3519 w 6227"/>
              <a:gd name="T103" fmla="*/ 358 h 6022"/>
              <a:gd name="T104" fmla="*/ 4355 w 6227"/>
              <a:gd name="T105" fmla="*/ 106 h 6022"/>
              <a:gd name="T106" fmla="*/ 5102 w 6227"/>
              <a:gd name="T107" fmla="*/ 0 h 6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227" h="6022">
                <a:moveTo>
                  <a:pt x="760" y="4117"/>
                </a:moveTo>
                <a:lnTo>
                  <a:pt x="700" y="4238"/>
                </a:lnTo>
                <a:lnTo>
                  <a:pt x="647" y="4356"/>
                </a:lnTo>
                <a:lnTo>
                  <a:pt x="599" y="4471"/>
                </a:lnTo>
                <a:lnTo>
                  <a:pt x="556" y="4585"/>
                </a:lnTo>
                <a:lnTo>
                  <a:pt x="520" y="4692"/>
                </a:lnTo>
                <a:lnTo>
                  <a:pt x="492" y="4798"/>
                </a:lnTo>
                <a:lnTo>
                  <a:pt x="467" y="4900"/>
                </a:lnTo>
                <a:lnTo>
                  <a:pt x="450" y="4997"/>
                </a:lnTo>
                <a:lnTo>
                  <a:pt x="439" y="5091"/>
                </a:lnTo>
                <a:lnTo>
                  <a:pt x="435" y="5180"/>
                </a:lnTo>
                <a:lnTo>
                  <a:pt x="439" y="5264"/>
                </a:lnTo>
                <a:lnTo>
                  <a:pt x="446" y="5343"/>
                </a:lnTo>
                <a:lnTo>
                  <a:pt x="463" y="5417"/>
                </a:lnTo>
                <a:lnTo>
                  <a:pt x="486" y="5487"/>
                </a:lnTo>
                <a:lnTo>
                  <a:pt x="516" y="5549"/>
                </a:lnTo>
                <a:lnTo>
                  <a:pt x="554" y="5608"/>
                </a:lnTo>
                <a:lnTo>
                  <a:pt x="598" y="5659"/>
                </a:lnTo>
                <a:lnTo>
                  <a:pt x="652" y="5704"/>
                </a:lnTo>
                <a:lnTo>
                  <a:pt x="711" y="5742"/>
                </a:lnTo>
                <a:lnTo>
                  <a:pt x="777" y="5772"/>
                </a:lnTo>
                <a:lnTo>
                  <a:pt x="849" y="5797"/>
                </a:lnTo>
                <a:lnTo>
                  <a:pt x="927" y="5812"/>
                </a:lnTo>
                <a:lnTo>
                  <a:pt x="1010" y="5820"/>
                </a:lnTo>
                <a:lnTo>
                  <a:pt x="1097" y="5821"/>
                </a:lnTo>
                <a:lnTo>
                  <a:pt x="1189" y="5814"/>
                </a:lnTo>
                <a:lnTo>
                  <a:pt x="1288" y="5801"/>
                </a:lnTo>
                <a:lnTo>
                  <a:pt x="1390" y="5782"/>
                </a:lnTo>
                <a:lnTo>
                  <a:pt x="1496" y="5755"/>
                </a:lnTo>
                <a:lnTo>
                  <a:pt x="1607" y="5721"/>
                </a:lnTo>
                <a:lnTo>
                  <a:pt x="1721" y="5681"/>
                </a:lnTo>
                <a:lnTo>
                  <a:pt x="1838" y="5636"/>
                </a:lnTo>
                <a:lnTo>
                  <a:pt x="1959" y="5583"/>
                </a:lnTo>
                <a:lnTo>
                  <a:pt x="1823" y="5496"/>
                </a:lnTo>
                <a:lnTo>
                  <a:pt x="1694" y="5402"/>
                </a:lnTo>
                <a:lnTo>
                  <a:pt x="1569" y="5299"/>
                </a:lnTo>
                <a:lnTo>
                  <a:pt x="1452" y="5192"/>
                </a:lnTo>
                <a:lnTo>
                  <a:pt x="1341" y="5076"/>
                </a:lnTo>
                <a:lnTo>
                  <a:pt x="1235" y="4957"/>
                </a:lnTo>
                <a:lnTo>
                  <a:pt x="1136" y="4829"/>
                </a:lnTo>
                <a:lnTo>
                  <a:pt x="1046" y="4696"/>
                </a:lnTo>
                <a:lnTo>
                  <a:pt x="962" y="4558"/>
                </a:lnTo>
                <a:lnTo>
                  <a:pt x="887" y="4416"/>
                </a:lnTo>
                <a:lnTo>
                  <a:pt x="819" y="4269"/>
                </a:lnTo>
                <a:lnTo>
                  <a:pt x="760" y="4117"/>
                </a:lnTo>
                <a:close/>
                <a:moveTo>
                  <a:pt x="3411" y="1632"/>
                </a:moveTo>
                <a:lnTo>
                  <a:pt x="3294" y="1638"/>
                </a:lnTo>
                <a:lnTo>
                  <a:pt x="3181" y="1655"/>
                </a:lnTo>
                <a:lnTo>
                  <a:pt x="3071" y="1682"/>
                </a:lnTo>
                <a:lnTo>
                  <a:pt x="2965" y="1719"/>
                </a:lnTo>
                <a:lnTo>
                  <a:pt x="2865" y="1767"/>
                </a:lnTo>
                <a:lnTo>
                  <a:pt x="2770" y="1822"/>
                </a:lnTo>
                <a:lnTo>
                  <a:pt x="2679" y="1886"/>
                </a:lnTo>
                <a:lnTo>
                  <a:pt x="2596" y="1958"/>
                </a:lnTo>
                <a:lnTo>
                  <a:pt x="2521" y="2037"/>
                </a:lnTo>
                <a:lnTo>
                  <a:pt x="2453" y="2122"/>
                </a:lnTo>
                <a:lnTo>
                  <a:pt x="2392" y="2215"/>
                </a:lnTo>
                <a:lnTo>
                  <a:pt x="2339" y="2313"/>
                </a:lnTo>
                <a:lnTo>
                  <a:pt x="2297" y="2415"/>
                </a:lnTo>
                <a:lnTo>
                  <a:pt x="2263" y="2523"/>
                </a:lnTo>
                <a:lnTo>
                  <a:pt x="2241" y="2635"/>
                </a:lnTo>
                <a:lnTo>
                  <a:pt x="2229" y="2750"/>
                </a:lnTo>
                <a:lnTo>
                  <a:pt x="4595" y="2750"/>
                </a:lnTo>
                <a:lnTo>
                  <a:pt x="4582" y="2635"/>
                </a:lnTo>
                <a:lnTo>
                  <a:pt x="4559" y="2523"/>
                </a:lnTo>
                <a:lnTo>
                  <a:pt x="4527" y="2415"/>
                </a:lnTo>
                <a:lnTo>
                  <a:pt x="4483" y="2313"/>
                </a:lnTo>
                <a:lnTo>
                  <a:pt x="4432" y="2215"/>
                </a:lnTo>
                <a:lnTo>
                  <a:pt x="4372" y="2122"/>
                </a:lnTo>
                <a:lnTo>
                  <a:pt x="4302" y="2037"/>
                </a:lnTo>
                <a:lnTo>
                  <a:pt x="4226" y="1958"/>
                </a:lnTo>
                <a:lnTo>
                  <a:pt x="4143" y="1886"/>
                </a:lnTo>
                <a:lnTo>
                  <a:pt x="4054" y="1822"/>
                </a:lnTo>
                <a:lnTo>
                  <a:pt x="3958" y="1767"/>
                </a:lnTo>
                <a:lnTo>
                  <a:pt x="3857" y="1719"/>
                </a:lnTo>
                <a:lnTo>
                  <a:pt x="3752" y="1682"/>
                </a:lnTo>
                <a:lnTo>
                  <a:pt x="3642" y="1655"/>
                </a:lnTo>
                <a:lnTo>
                  <a:pt x="3528" y="1638"/>
                </a:lnTo>
                <a:lnTo>
                  <a:pt x="3411" y="1632"/>
                </a:lnTo>
                <a:close/>
                <a:moveTo>
                  <a:pt x="5268" y="352"/>
                </a:moveTo>
                <a:lnTo>
                  <a:pt x="5181" y="356"/>
                </a:lnTo>
                <a:lnTo>
                  <a:pt x="5088" y="365"/>
                </a:lnTo>
                <a:lnTo>
                  <a:pt x="4992" y="382"/>
                </a:lnTo>
                <a:lnTo>
                  <a:pt x="4892" y="405"/>
                </a:lnTo>
                <a:lnTo>
                  <a:pt x="4788" y="433"/>
                </a:lnTo>
                <a:lnTo>
                  <a:pt x="4680" y="469"/>
                </a:lnTo>
                <a:lnTo>
                  <a:pt x="4570" y="509"/>
                </a:lnTo>
                <a:lnTo>
                  <a:pt x="4455" y="556"/>
                </a:lnTo>
                <a:lnTo>
                  <a:pt x="4616" y="626"/>
                </a:lnTo>
                <a:lnTo>
                  <a:pt x="4769" y="704"/>
                </a:lnTo>
                <a:lnTo>
                  <a:pt x="4916" y="793"/>
                </a:lnTo>
                <a:lnTo>
                  <a:pt x="5060" y="889"/>
                </a:lnTo>
                <a:lnTo>
                  <a:pt x="5194" y="993"/>
                </a:lnTo>
                <a:lnTo>
                  <a:pt x="5325" y="1107"/>
                </a:lnTo>
                <a:lnTo>
                  <a:pt x="5446" y="1228"/>
                </a:lnTo>
                <a:lnTo>
                  <a:pt x="5561" y="1354"/>
                </a:lnTo>
                <a:lnTo>
                  <a:pt x="5667" y="1489"/>
                </a:lnTo>
                <a:lnTo>
                  <a:pt x="5765" y="1629"/>
                </a:lnTo>
                <a:lnTo>
                  <a:pt x="5805" y="1517"/>
                </a:lnTo>
                <a:lnTo>
                  <a:pt x="5837" y="1407"/>
                </a:lnTo>
                <a:lnTo>
                  <a:pt x="5864" y="1301"/>
                </a:lnTo>
                <a:lnTo>
                  <a:pt x="5885" y="1199"/>
                </a:lnTo>
                <a:lnTo>
                  <a:pt x="5896" y="1103"/>
                </a:lnTo>
                <a:lnTo>
                  <a:pt x="5902" y="1010"/>
                </a:lnTo>
                <a:lnTo>
                  <a:pt x="5902" y="923"/>
                </a:lnTo>
                <a:lnTo>
                  <a:pt x="5892" y="842"/>
                </a:lnTo>
                <a:lnTo>
                  <a:pt x="5877" y="764"/>
                </a:lnTo>
                <a:lnTo>
                  <a:pt x="5854" y="694"/>
                </a:lnTo>
                <a:lnTo>
                  <a:pt x="5824" y="628"/>
                </a:lnTo>
                <a:lnTo>
                  <a:pt x="5786" y="570"/>
                </a:lnTo>
                <a:lnTo>
                  <a:pt x="5741" y="515"/>
                </a:lnTo>
                <a:lnTo>
                  <a:pt x="5690" y="471"/>
                </a:lnTo>
                <a:lnTo>
                  <a:pt x="5633" y="433"/>
                </a:lnTo>
                <a:lnTo>
                  <a:pt x="5571" y="403"/>
                </a:lnTo>
                <a:lnTo>
                  <a:pt x="5503" y="380"/>
                </a:lnTo>
                <a:lnTo>
                  <a:pt x="5429" y="365"/>
                </a:lnTo>
                <a:lnTo>
                  <a:pt x="5351" y="356"/>
                </a:lnTo>
                <a:lnTo>
                  <a:pt x="5268" y="352"/>
                </a:lnTo>
                <a:close/>
                <a:moveTo>
                  <a:pt x="5102" y="0"/>
                </a:moveTo>
                <a:lnTo>
                  <a:pt x="5208" y="4"/>
                </a:lnTo>
                <a:lnTo>
                  <a:pt x="5308" y="14"/>
                </a:lnTo>
                <a:lnTo>
                  <a:pt x="5400" y="31"/>
                </a:lnTo>
                <a:lnTo>
                  <a:pt x="5487" y="53"/>
                </a:lnTo>
                <a:lnTo>
                  <a:pt x="5567" y="82"/>
                </a:lnTo>
                <a:lnTo>
                  <a:pt x="5637" y="116"/>
                </a:lnTo>
                <a:lnTo>
                  <a:pt x="5699" y="155"/>
                </a:lnTo>
                <a:lnTo>
                  <a:pt x="5754" y="203"/>
                </a:lnTo>
                <a:lnTo>
                  <a:pt x="5816" y="273"/>
                </a:lnTo>
                <a:lnTo>
                  <a:pt x="5871" y="348"/>
                </a:lnTo>
                <a:lnTo>
                  <a:pt x="5917" y="430"/>
                </a:lnTo>
                <a:lnTo>
                  <a:pt x="5953" y="517"/>
                </a:lnTo>
                <a:lnTo>
                  <a:pt x="5981" y="609"/>
                </a:lnTo>
                <a:lnTo>
                  <a:pt x="6004" y="706"/>
                </a:lnTo>
                <a:lnTo>
                  <a:pt x="6015" y="808"/>
                </a:lnTo>
                <a:lnTo>
                  <a:pt x="6021" y="914"/>
                </a:lnTo>
                <a:lnTo>
                  <a:pt x="6019" y="1023"/>
                </a:lnTo>
                <a:lnTo>
                  <a:pt x="6007" y="1137"/>
                </a:lnTo>
                <a:lnTo>
                  <a:pt x="5990" y="1256"/>
                </a:lnTo>
                <a:lnTo>
                  <a:pt x="5966" y="1377"/>
                </a:lnTo>
                <a:lnTo>
                  <a:pt x="5934" y="1502"/>
                </a:lnTo>
                <a:lnTo>
                  <a:pt x="5894" y="1631"/>
                </a:lnTo>
                <a:lnTo>
                  <a:pt x="5847" y="1761"/>
                </a:lnTo>
                <a:lnTo>
                  <a:pt x="5924" y="1901"/>
                </a:lnTo>
                <a:lnTo>
                  <a:pt x="5992" y="2047"/>
                </a:lnTo>
                <a:lnTo>
                  <a:pt x="6053" y="2196"/>
                </a:lnTo>
                <a:lnTo>
                  <a:pt x="6104" y="2351"/>
                </a:lnTo>
                <a:lnTo>
                  <a:pt x="6147" y="2508"/>
                </a:lnTo>
                <a:lnTo>
                  <a:pt x="6181" y="2669"/>
                </a:lnTo>
                <a:lnTo>
                  <a:pt x="6206" y="2833"/>
                </a:lnTo>
                <a:lnTo>
                  <a:pt x="6221" y="3002"/>
                </a:lnTo>
                <a:lnTo>
                  <a:pt x="6227" y="3170"/>
                </a:lnTo>
                <a:lnTo>
                  <a:pt x="6223" y="3333"/>
                </a:lnTo>
                <a:lnTo>
                  <a:pt x="6210" y="3491"/>
                </a:lnTo>
                <a:lnTo>
                  <a:pt x="2227" y="3491"/>
                </a:lnTo>
                <a:lnTo>
                  <a:pt x="2227" y="3497"/>
                </a:lnTo>
                <a:lnTo>
                  <a:pt x="2231" y="3601"/>
                </a:lnTo>
                <a:lnTo>
                  <a:pt x="2245" y="3703"/>
                </a:lnTo>
                <a:lnTo>
                  <a:pt x="2265" y="3804"/>
                </a:lnTo>
                <a:lnTo>
                  <a:pt x="2294" y="3900"/>
                </a:lnTo>
                <a:lnTo>
                  <a:pt x="2330" y="3995"/>
                </a:lnTo>
                <a:lnTo>
                  <a:pt x="2373" y="4083"/>
                </a:lnTo>
                <a:lnTo>
                  <a:pt x="2430" y="4178"/>
                </a:lnTo>
                <a:lnTo>
                  <a:pt x="2494" y="4265"/>
                </a:lnTo>
                <a:lnTo>
                  <a:pt x="2566" y="4348"/>
                </a:lnTo>
                <a:lnTo>
                  <a:pt x="2645" y="4424"/>
                </a:lnTo>
                <a:lnTo>
                  <a:pt x="2730" y="4492"/>
                </a:lnTo>
                <a:lnTo>
                  <a:pt x="2821" y="4552"/>
                </a:lnTo>
                <a:lnTo>
                  <a:pt x="2918" y="4605"/>
                </a:lnTo>
                <a:lnTo>
                  <a:pt x="3018" y="4651"/>
                </a:lnTo>
                <a:lnTo>
                  <a:pt x="3124" y="4685"/>
                </a:lnTo>
                <a:lnTo>
                  <a:pt x="3233" y="4711"/>
                </a:lnTo>
                <a:lnTo>
                  <a:pt x="3347" y="4728"/>
                </a:lnTo>
                <a:lnTo>
                  <a:pt x="3462" y="4732"/>
                </a:lnTo>
                <a:lnTo>
                  <a:pt x="3579" y="4728"/>
                </a:lnTo>
                <a:lnTo>
                  <a:pt x="3693" y="4711"/>
                </a:lnTo>
                <a:lnTo>
                  <a:pt x="3803" y="4685"/>
                </a:lnTo>
                <a:lnTo>
                  <a:pt x="3909" y="4651"/>
                </a:lnTo>
                <a:lnTo>
                  <a:pt x="4009" y="4605"/>
                </a:lnTo>
                <a:lnTo>
                  <a:pt x="4105" y="4552"/>
                </a:lnTo>
                <a:lnTo>
                  <a:pt x="4196" y="4492"/>
                </a:lnTo>
                <a:lnTo>
                  <a:pt x="4281" y="4424"/>
                </a:lnTo>
                <a:lnTo>
                  <a:pt x="4360" y="4348"/>
                </a:lnTo>
                <a:lnTo>
                  <a:pt x="4432" y="4265"/>
                </a:lnTo>
                <a:lnTo>
                  <a:pt x="4497" y="4178"/>
                </a:lnTo>
                <a:lnTo>
                  <a:pt x="4551" y="4083"/>
                </a:lnTo>
                <a:lnTo>
                  <a:pt x="6075" y="4083"/>
                </a:lnTo>
                <a:lnTo>
                  <a:pt x="6013" y="4248"/>
                </a:lnTo>
                <a:lnTo>
                  <a:pt x="5941" y="4407"/>
                </a:lnTo>
                <a:lnTo>
                  <a:pt x="5860" y="4560"/>
                </a:lnTo>
                <a:lnTo>
                  <a:pt x="5771" y="4707"/>
                </a:lnTo>
                <a:lnTo>
                  <a:pt x="5673" y="4847"/>
                </a:lnTo>
                <a:lnTo>
                  <a:pt x="5565" y="4984"/>
                </a:lnTo>
                <a:lnTo>
                  <a:pt x="5451" y="5112"/>
                </a:lnTo>
                <a:lnTo>
                  <a:pt x="5329" y="5231"/>
                </a:lnTo>
                <a:lnTo>
                  <a:pt x="5200" y="5345"/>
                </a:lnTo>
                <a:lnTo>
                  <a:pt x="5064" y="5451"/>
                </a:lnTo>
                <a:lnTo>
                  <a:pt x="4922" y="5547"/>
                </a:lnTo>
                <a:lnTo>
                  <a:pt x="4775" y="5636"/>
                </a:lnTo>
                <a:lnTo>
                  <a:pt x="4619" y="5715"/>
                </a:lnTo>
                <a:lnTo>
                  <a:pt x="4461" y="5785"/>
                </a:lnTo>
                <a:lnTo>
                  <a:pt x="4296" y="5846"/>
                </a:lnTo>
                <a:lnTo>
                  <a:pt x="4126" y="5895"/>
                </a:lnTo>
                <a:lnTo>
                  <a:pt x="3954" y="5935"/>
                </a:lnTo>
                <a:lnTo>
                  <a:pt x="3776" y="5963"/>
                </a:lnTo>
                <a:lnTo>
                  <a:pt x="3597" y="5982"/>
                </a:lnTo>
                <a:lnTo>
                  <a:pt x="3411" y="5988"/>
                </a:lnTo>
                <a:lnTo>
                  <a:pt x="3241" y="5982"/>
                </a:lnTo>
                <a:lnTo>
                  <a:pt x="3073" y="5967"/>
                </a:lnTo>
                <a:lnTo>
                  <a:pt x="2908" y="5942"/>
                </a:lnTo>
                <a:lnTo>
                  <a:pt x="2746" y="5908"/>
                </a:lnTo>
                <a:lnTo>
                  <a:pt x="2587" y="5865"/>
                </a:lnTo>
                <a:lnTo>
                  <a:pt x="2434" y="5812"/>
                </a:lnTo>
                <a:lnTo>
                  <a:pt x="2282" y="5751"/>
                </a:lnTo>
                <a:lnTo>
                  <a:pt x="2137" y="5681"/>
                </a:lnTo>
                <a:lnTo>
                  <a:pt x="2001" y="5746"/>
                </a:lnTo>
                <a:lnTo>
                  <a:pt x="1866" y="5804"/>
                </a:lnTo>
                <a:lnTo>
                  <a:pt x="1736" y="5855"/>
                </a:lnTo>
                <a:lnTo>
                  <a:pt x="1605" y="5901"/>
                </a:lnTo>
                <a:lnTo>
                  <a:pt x="1481" y="5939"/>
                </a:lnTo>
                <a:lnTo>
                  <a:pt x="1358" y="5969"/>
                </a:lnTo>
                <a:lnTo>
                  <a:pt x="1237" y="5994"/>
                </a:lnTo>
                <a:lnTo>
                  <a:pt x="1121" y="6009"/>
                </a:lnTo>
                <a:lnTo>
                  <a:pt x="1008" y="6020"/>
                </a:lnTo>
                <a:lnTo>
                  <a:pt x="900" y="6022"/>
                </a:lnTo>
                <a:lnTo>
                  <a:pt x="796" y="6016"/>
                </a:lnTo>
                <a:lnTo>
                  <a:pt x="696" y="6003"/>
                </a:lnTo>
                <a:lnTo>
                  <a:pt x="601" y="5982"/>
                </a:lnTo>
                <a:lnTo>
                  <a:pt x="511" y="5954"/>
                </a:lnTo>
                <a:lnTo>
                  <a:pt x="425" y="5916"/>
                </a:lnTo>
                <a:lnTo>
                  <a:pt x="344" y="5872"/>
                </a:lnTo>
                <a:lnTo>
                  <a:pt x="270" y="5818"/>
                </a:lnTo>
                <a:lnTo>
                  <a:pt x="202" y="5757"/>
                </a:lnTo>
                <a:lnTo>
                  <a:pt x="155" y="5704"/>
                </a:lnTo>
                <a:lnTo>
                  <a:pt x="115" y="5642"/>
                </a:lnTo>
                <a:lnTo>
                  <a:pt x="81" y="5574"/>
                </a:lnTo>
                <a:lnTo>
                  <a:pt x="53" y="5496"/>
                </a:lnTo>
                <a:lnTo>
                  <a:pt x="32" y="5411"/>
                </a:lnTo>
                <a:lnTo>
                  <a:pt x="15" y="5320"/>
                </a:lnTo>
                <a:lnTo>
                  <a:pt x="4" y="5224"/>
                </a:lnTo>
                <a:lnTo>
                  <a:pt x="0" y="5120"/>
                </a:lnTo>
                <a:lnTo>
                  <a:pt x="2" y="5010"/>
                </a:lnTo>
                <a:lnTo>
                  <a:pt x="9" y="4895"/>
                </a:lnTo>
                <a:lnTo>
                  <a:pt x="23" y="4774"/>
                </a:lnTo>
                <a:lnTo>
                  <a:pt x="42" y="4649"/>
                </a:lnTo>
                <a:lnTo>
                  <a:pt x="68" y="4520"/>
                </a:lnTo>
                <a:lnTo>
                  <a:pt x="98" y="4386"/>
                </a:lnTo>
                <a:lnTo>
                  <a:pt x="136" y="4250"/>
                </a:lnTo>
                <a:lnTo>
                  <a:pt x="180" y="4108"/>
                </a:lnTo>
                <a:lnTo>
                  <a:pt x="229" y="3966"/>
                </a:lnTo>
                <a:lnTo>
                  <a:pt x="284" y="3819"/>
                </a:lnTo>
                <a:lnTo>
                  <a:pt x="346" y="3671"/>
                </a:lnTo>
                <a:lnTo>
                  <a:pt x="414" y="3522"/>
                </a:lnTo>
                <a:lnTo>
                  <a:pt x="488" y="3369"/>
                </a:lnTo>
                <a:lnTo>
                  <a:pt x="567" y="3217"/>
                </a:lnTo>
                <a:lnTo>
                  <a:pt x="652" y="3062"/>
                </a:lnTo>
                <a:lnTo>
                  <a:pt x="743" y="2909"/>
                </a:lnTo>
                <a:lnTo>
                  <a:pt x="841" y="2754"/>
                </a:lnTo>
                <a:lnTo>
                  <a:pt x="945" y="2601"/>
                </a:lnTo>
                <a:lnTo>
                  <a:pt x="1055" y="2448"/>
                </a:lnTo>
                <a:lnTo>
                  <a:pt x="1172" y="2294"/>
                </a:lnTo>
                <a:lnTo>
                  <a:pt x="1293" y="2143"/>
                </a:lnTo>
                <a:lnTo>
                  <a:pt x="1422" y="1994"/>
                </a:lnTo>
                <a:lnTo>
                  <a:pt x="1556" y="1846"/>
                </a:lnTo>
                <a:lnTo>
                  <a:pt x="1698" y="1701"/>
                </a:lnTo>
                <a:lnTo>
                  <a:pt x="1711" y="1687"/>
                </a:lnTo>
                <a:lnTo>
                  <a:pt x="1730" y="1668"/>
                </a:lnTo>
                <a:lnTo>
                  <a:pt x="1755" y="1644"/>
                </a:lnTo>
                <a:lnTo>
                  <a:pt x="1785" y="1615"/>
                </a:lnTo>
                <a:lnTo>
                  <a:pt x="1817" y="1583"/>
                </a:lnTo>
                <a:lnTo>
                  <a:pt x="1851" y="1549"/>
                </a:lnTo>
                <a:lnTo>
                  <a:pt x="1885" y="1513"/>
                </a:lnTo>
                <a:lnTo>
                  <a:pt x="1921" y="1479"/>
                </a:lnTo>
                <a:lnTo>
                  <a:pt x="1957" y="1443"/>
                </a:lnTo>
                <a:lnTo>
                  <a:pt x="1991" y="1409"/>
                </a:lnTo>
                <a:lnTo>
                  <a:pt x="2023" y="1377"/>
                </a:lnTo>
                <a:lnTo>
                  <a:pt x="2054" y="1349"/>
                </a:lnTo>
                <a:lnTo>
                  <a:pt x="2078" y="1326"/>
                </a:lnTo>
                <a:lnTo>
                  <a:pt x="2097" y="1307"/>
                </a:lnTo>
                <a:lnTo>
                  <a:pt x="2110" y="1294"/>
                </a:lnTo>
                <a:lnTo>
                  <a:pt x="1940" y="1381"/>
                </a:lnTo>
                <a:lnTo>
                  <a:pt x="1779" y="1474"/>
                </a:lnTo>
                <a:lnTo>
                  <a:pt x="1624" y="1574"/>
                </a:lnTo>
                <a:lnTo>
                  <a:pt x="1475" y="1682"/>
                </a:lnTo>
                <a:lnTo>
                  <a:pt x="1333" y="1797"/>
                </a:lnTo>
                <a:lnTo>
                  <a:pt x="1195" y="1918"/>
                </a:lnTo>
                <a:lnTo>
                  <a:pt x="1063" y="2048"/>
                </a:lnTo>
                <a:lnTo>
                  <a:pt x="932" y="2187"/>
                </a:lnTo>
                <a:lnTo>
                  <a:pt x="806" y="2332"/>
                </a:lnTo>
                <a:lnTo>
                  <a:pt x="681" y="2487"/>
                </a:lnTo>
                <a:lnTo>
                  <a:pt x="728" y="2321"/>
                </a:lnTo>
                <a:lnTo>
                  <a:pt x="783" y="2162"/>
                </a:lnTo>
                <a:lnTo>
                  <a:pt x="849" y="2005"/>
                </a:lnTo>
                <a:lnTo>
                  <a:pt x="923" y="1854"/>
                </a:lnTo>
                <a:lnTo>
                  <a:pt x="1006" y="1708"/>
                </a:lnTo>
                <a:lnTo>
                  <a:pt x="1097" y="1568"/>
                </a:lnTo>
                <a:lnTo>
                  <a:pt x="1197" y="1434"/>
                </a:lnTo>
                <a:lnTo>
                  <a:pt x="1303" y="1305"/>
                </a:lnTo>
                <a:lnTo>
                  <a:pt x="1418" y="1184"/>
                </a:lnTo>
                <a:lnTo>
                  <a:pt x="1539" y="1071"/>
                </a:lnTo>
                <a:lnTo>
                  <a:pt x="1666" y="963"/>
                </a:lnTo>
                <a:lnTo>
                  <a:pt x="1800" y="863"/>
                </a:lnTo>
                <a:lnTo>
                  <a:pt x="1940" y="772"/>
                </a:lnTo>
                <a:lnTo>
                  <a:pt x="2086" y="687"/>
                </a:lnTo>
                <a:lnTo>
                  <a:pt x="2237" y="613"/>
                </a:lnTo>
                <a:lnTo>
                  <a:pt x="2392" y="547"/>
                </a:lnTo>
                <a:lnTo>
                  <a:pt x="2553" y="490"/>
                </a:lnTo>
                <a:lnTo>
                  <a:pt x="2717" y="443"/>
                </a:lnTo>
                <a:lnTo>
                  <a:pt x="2886" y="405"/>
                </a:lnTo>
                <a:lnTo>
                  <a:pt x="3058" y="379"/>
                </a:lnTo>
                <a:lnTo>
                  <a:pt x="3233" y="362"/>
                </a:lnTo>
                <a:lnTo>
                  <a:pt x="3411" y="356"/>
                </a:lnTo>
                <a:lnTo>
                  <a:pt x="3519" y="358"/>
                </a:lnTo>
                <a:lnTo>
                  <a:pt x="3627" y="363"/>
                </a:lnTo>
                <a:lnTo>
                  <a:pt x="3778" y="299"/>
                </a:lnTo>
                <a:lnTo>
                  <a:pt x="3926" y="242"/>
                </a:lnTo>
                <a:lnTo>
                  <a:pt x="4073" y="191"/>
                </a:lnTo>
                <a:lnTo>
                  <a:pt x="4215" y="146"/>
                </a:lnTo>
                <a:lnTo>
                  <a:pt x="4355" y="106"/>
                </a:lnTo>
                <a:lnTo>
                  <a:pt x="4491" y="72"/>
                </a:lnTo>
                <a:lnTo>
                  <a:pt x="4623" y="46"/>
                </a:lnTo>
                <a:lnTo>
                  <a:pt x="4750" y="25"/>
                </a:lnTo>
                <a:lnTo>
                  <a:pt x="4873" y="10"/>
                </a:lnTo>
                <a:lnTo>
                  <a:pt x="4990" y="2"/>
                </a:lnTo>
                <a:lnTo>
                  <a:pt x="51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77800" dist="254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793750" h="139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11899" y="2829190"/>
            <a:ext cx="5264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시스템 설계 및 </a:t>
            </a:r>
            <a:r>
              <a:rPr lang="ko-KR" altLang="en-US" sz="2800" dirty="0" smtClean="0">
                <a:solidFill>
                  <a:schemeClr val="bg1"/>
                </a:solidFill>
              </a:rPr>
              <a:t>다이어그램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페이지 여는 </a:t>
            </a:r>
            <a:r>
              <a:rPr lang="ko-KR" altLang="en-US" sz="2800" dirty="0" smtClean="0">
                <a:solidFill>
                  <a:schemeClr val="bg1"/>
                </a:solidFill>
              </a:rPr>
              <a:t>중</a:t>
            </a:r>
            <a:r>
              <a:rPr lang="en-US" altLang="ko-KR" sz="2800" dirty="0" smtClean="0">
                <a:solidFill>
                  <a:schemeClr val="bg1"/>
                </a:solidFill>
              </a:rPr>
              <a:t>…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lvl="0"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시스템 설계 및 다이어그램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074" y="690978"/>
            <a:ext cx="11684000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요구사항 정의서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09490"/>
              </p:ext>
            </p:extLst>
          </p:nvPr>
        </p:nvGraphicFramePr>
        <p:xfrm>
          <a:off x="592900" y="1467015"/>
          <a:ext cx="11090950" cy="192786"/>
        </p:xfrm>
        <a:graphic>
          <a:graphicData uri="http://schemas.openxmlformats.org/drawingml/2006/table">
            <a:tbl>
              <a:tblPr/>
              <a:tblGrid>
                <a:gridCol w="1604958">
                  <a:extLst>
                    <a:ext uri="{9D8B030D-6E8A-4147-A177-3AD203B41FA5}">
                      <a16:colId xmlns:a16="http://schemas.microsoft.com/office/drawing/2014/main" val="2673398309"/>
                    </a:ext>
                  </a:extLst>
                </a:gridCol>
                <a:gridCol w="1962301">
                  <a:extLst>
                    <a:ext uri="{9D8B030D-6E8A-4147-A177-3AD203B41FA5}">
                      <a16:colId xmlns:a16="http://schemas.microsoft.com/office/drawing/2014/main" val="332193607"/>
                    </a:ext>
                  </a:extLst>
                </a:gridCol>
                <a:gridCol w="1864750">
                  <a:extLst>
                    <a:ext uri="{9D8B030D-6E8A-4147-A177-3AD203B41FA5}">
                      <a16:colId xmlns:a16="http://schemas.microsoft.com/office/drawing/2014/main" val="1627601300"/>
                    </a:ext>
                  </a:extLst>
                </a:gridCol>
                <a:gridCol w="1831890">
                  <a:extLst>
                    <a:ext uri="{9D8B030D-6E8A-4147-A177-3AD203B41FA5}">
                      <a16:colId xmlns:a16="http://schemas.microsoft.com/office/drawing/2014/main" val="2401251016"/>
                    </a:ext>
                  </a:extLst>
                </a:gridCol>
                <a:gridCol w="1864750">
                  <a:extLst>
                    <a:ext uri="{9D8B030D-6E8A-4147-A177-3AD203B41FA5}">
                      <a16:colId xmlns:a16="http://schemas.microsoft.com/office/drawing/2014/main" val="2210618047"/>
                    </a:ext>
                  </a:extLst>
                </a:gridCol>
                <a:gridCol w="1962301">
                  <a:extLst>
                    <a:ext uri="{9D8B030D-6E8A-4147-A177-3AD203B41FA5}">
                      <a16:colId xmlns:a16="http://schemas.microsoft.com/office/drawing/2014/main" val="178160069"/>
                    </a:ext>
                  </a:extLst>
                </a:gridCol>
              </a:tblGrid>
              <a:tr h="127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바탕" panose="02030600000101010101" pitchFamily="18" charset="-127"/>
                        </a:rPr>
                        <a:t>프로젝트명</a:t>
                      </a:r>
                      <a:endParaRPr lang="ko-KR" sz="11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바탕" panose="02030600000101010101" pitchFamily="18" charset="-127"/>
                        </a:rPr>
                        <a:t> </a:t>
                      </a:r>
                      <a:endParaRPr lang="ko-KR" sz="11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바탕" panose="02030600000101010101" pitchFamily="18" charset="-127"/>
                        </a:rPr>
                        <a:t>작성일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바탕" panose="02030600000101010101" pitchFamily="18" charset="-127"/>
                        </a:rPr>
                        <a:t>2018</a:t>
                      </a:r>
                      <a:r>
                        <a:rPr lang="ko-KR" sz="11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바탕" panose="02030600000101010101" pitchFamily="18" charset="-127"/>
                        </a:rPr>
                        <a:t>년</a:t>
                      </a:r>
                      <a:r>
                        <a:rPr lang="en-US" sz="11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바탕" panose="02030600000101010101" pitchFamily="18" charset="-127"/>
                        </a:rPr>
                        <a:t> 1</a:t>
                      </a:r>
                      <a:r>
                        <a:rPr lang="ko-KR" sz="11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바탕" panose="02030600000101010101" pitchFamily="18" charset="-127"/>
                        </a:rPr>
                        <a:t>월</a:t>
                      </a:r>
                      <a:r>
                        <a:rPr lang="en-US" sz="11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바탕" panose="02030600000101010101" pitchFamily="18" charset="-127"/>
                        </a:rPr>
                        <a:t> 18</a:t>
                      </a:r>
                      <a:r>
                        <a:rPr lang="ko-KR" sz="11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바탕" panose="02030600000101010101" pitchFamily="18" charset="-127"/>
                        </a:rPr>
                        <a:t>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바탕" panose="02030600000101010101" pitchFamily="18" charset="-127"/>
                        </a:rPr>
                        <a:t>작성자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바탕" panose="02030600000101010101" pitchFamily="18" charset="-127"/>
                        </a:rPr>
                        <a:t>권근영</a:t>
                      </a:r>
                      <a:endParaRPr lang="ko-KR" sz="11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179508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X</a:t>
            </a:r>
            <a:endParaRPr lang="ko-KR" altLang="en-US" sz="1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X</a:t>
            </a:r>
            <a:endParaRPr lang="ko-KR" altLang="en-US" sz="1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81859"/>
              </p:ext>
            </p:extLst>
          </p:nvPr>
        </p:nvGraphicFramePr>
        <p:xfrm>
          <a:off x="592901" y="1825625"/>
          <a:ext cx="11090953" cy="4627929"/>
        </p:xfrm>
        <a:graphic>
          <a:graphicData uri="http://schemas.openxmlformats.org/drawingml/2006/table">
            <a:tbl>
              <a:tblPr firstRow="1" firstCol="1" bandRow="1"/>
              <a:tblGrid>
                <a:gridCol w="1031679">
                  <a:extLst>
                    <a:ext uri="{9D8B030D-6E8A-4147-A177-3AD203B41FA5}">
                      <a16:colId xmlns:a16="http://schemas.microsoft.com/office/drawing/2014/main" val="1054609314"/>
                    </a:ext>
                  </a:extLst>
                </a:gridCol>
                <a:gridCol w="1001185">
                  <a:extLst>
                    <a:ext uri="{9D8B030D-6E8A-4147-A177-3AD203B41FA5}">
                      <a16:colId xmlns:a16="http://schemas.microsoft.com/office/drawing/2014/main" val="2973493153"/>
                    </a:ext>
                  </a:extLst>
                </a:gridCol>
                <a:gridCol w="1201079">
                  <a:extLst>
                    <a:ext uri="{9D8B030D-6E8A-4147-A177-3AD203B41FA5}">
                      <a16:colId xmlns:a16="http://schemas.microsoft.com/office/drawing/2014/main" val="1444469255"/>
                    </a:ext>
                  </a:extLst>
                </a:gridCol>
                <a:gridCol w="3721831">
                  <a:extLst>
                    <a:ext uri="{9D8B030D-6E8A-4147-A177-3AD203B41FA5}">
                      <a16:colId xmlns:a16="http://schemas.microsoft.com/office/drawing/2014/main" val="2547967663"/>
                    </a:ext>
                  </a:extLst>
                </a:gridCol>
                <a:gridCol w="3241566">
                  <a:extLst>
                    <a:ext uri="{9D8B030D-6E8A-4147-A177-3AD203B41FA5}">
                      <a16:colId xmlns:a16="http://schemas.microsoft.com/office/drawing/2014/main" val="2185397713"/>
                    </a:ext>
                  </a:extLst>
                </a:gridCol>
                <a:gridCol w="893613">
                  <a:extLst>
                    <a:ext uri="{9D8B030D-6E8A-4147-A177-3AD203B41FA5}">
                      <a16:colId xmlns:a16="http://schemas.microsoft.com/office/drawing/2014/main" val="979731765"/>
                    </a:ext>
                  </a:extLst>
                </a:gridCol>
              </a:tblGrid>
              <a:tr h="976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ID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  <a:cs typeface="Arial Unicode MS"/>
                        </a:rPr>
                        <a:t>요구사항명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  <a:cs typeface="Arial Unicode MS"/>
                        </a:rPr>
                        <a:t>관련 요구사항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  <a:cs typeface="Arial Unicode MS"/>
                        </a:rPr>
                        <a:t>요구사항 설명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  <a:cs typeface="Arial Unicode MS"/>
                        </a:rPr>
                        <a:t>전체 조건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  <a:cs typeface="Arial Unicode MS"/>
                        </a:rPr>
                        <a:t>우선 순위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936991"/>
                  </a:ext>
                </a:extLst>
              </a:tr>
              <a:tr h="1269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Main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메인화면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상단메뉴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(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탭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),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 랭크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강좌 랭크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로그인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로그아웃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회원가입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로그인ㆍ회원가입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상단메뉴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학원랭크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강좌랭크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순으로 배치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회원가입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사용자가 홈페이지를 이용하기 위해 회원가입을 함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 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로그인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회원 가입한 정보로 로그인 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로그아웃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로그인 한 회원이 홈페이지 이용을 끝냈을 시 로그아웃을 함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 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상단메뉴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학원소개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정보교류 게시판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강사진 소개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스터디그룹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모집 게시판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마이페이지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등 정보 표시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 랭크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 랭킹 상위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x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위까지 표시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강좌 랭크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강좌 랭킹 상위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x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위까지 표시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회원가입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사용자가 처음 이용하는 상황이어야 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./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사용자 정보가 등록되어있지 않아야 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→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회원가입으로 회원정보를 등록함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.</a:t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로그인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회원가입을 한 사용자 이여야 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. →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로그인 하여 홈페이지 이용 가능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로그아웃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로그인 되어있어야 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. →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로그아웃을 통해 홈페이지 이용 종료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상단메뉴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로그인 되어 있어야 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→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로그인 후 이용 가능 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학원랭크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/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강좌랭크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 및 강좌에 좋아요 수가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0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개 이상이어야 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→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회원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/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비회원 모두 확인 가능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1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270371"/>
                  </a:ext>
                </a:extLst>
              </a:tr>
              <a:tr h="9762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en-US" sz="6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6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6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Academy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소개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정보 제공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길찾기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할인쿠폰 제공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 순위 제공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 정보 제공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학원의 위치 및 소개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신청 가능한 수강 목록을 제공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길찾기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자신의 위치에서 학원 위치 까지의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길찾기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기능 제공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할인 쿠폰 제공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홈페이지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이용시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이벤트를 통해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적용가능한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할인 쿠폰 제공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 순위 제공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학원별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좋아요 수 비교를 통한 순위 제공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 정보 제공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홈페이지를 이용해야 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→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홈페이지를 이용하는 회원에게 정보 제공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길찾기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자신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/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학원의 위치가 등록되어야 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지도 이용해야 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→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위치 등록을 통한 지도를 이용한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길찾기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기능이 제공됨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할인 쿠폰 제공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유료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학원이어야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→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유료로 운영되는 일부 학원에 할인 쿠폰을 통해 학원비를 할인해 줌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.</a:t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 순위 제공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좋아요 수가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0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개 이상이어야 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→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좋아요 수 별 순위 확인 가능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3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12026"/>
                  </a:ext>
                </a:extLst>
              </a:tr>
              <a:tr h="5857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Board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정보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교류 게시판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수강평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(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후기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),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정보 교류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수강평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(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후기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)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실제로 학원을 다녔던 사람들이 공유하는 실질적인 후기 및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수강평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정보 교류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실제 다녔던 사람 뿐 만 아닌 학원에 관한 정보를 아는 사람들이 서로 정보를 교류함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-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수강평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(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후기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)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실제로 학원을 다녔던 이용자가 작성해야 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→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인증을 통해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게시글을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작성할 수 있도록 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정보 교류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학원의 정보를 아는 사람이 정보를 작성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→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다른 회원들이 댓글을 작성하며 더 상세한 정보 교류 가능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5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606544"/>
                  </a:ext>
                </a:extLst>
              </a:tr>
              <a:tr h="4881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Tacher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강사진 소개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강사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정보 검색 및 조회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미리보기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강좌 다운로드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강사 정보 검색 및 조회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강사에 대한 정보를 검색하거나 조회할 수 있음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미리보기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강좌 다운로드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해당 강사의 짧은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미리보기용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강의를 다운로드 및 시청 할 수 있음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강사 정보 검색 및 조회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미리보기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강좌 다운로드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강사가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미리보기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강좌를 등록했을 경우 사용 가능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→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강좌 시청을 통해 강의를 미리 체험 가능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4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67892"/>
                  </a:ext>
                </a:extLst>
              </a:tr>
              <a:tr h="3904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err="1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StudyGroup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스터디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그룹 모집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스터디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그룹 모집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스터디 그룹 모집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같은 카테고리의 수강생들끼리 스터디를 모집함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-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스터디 그룹 모집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같은 분야의 공부를 해야함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모집하려는 사람이 글을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올려야함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→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관심있는 사람이 댓글을 달고 이야기를 통해 스터디 그룹 완성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6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876957"/>
                  </a:ext>
                </a:extLst>
              </a:tr>
              <a:tr h="8206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MyPage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맑은 고딕" panose="020B0503020000020004" pitchFamily="50" charset="-127"/>
                        </a:rPr>
                        <a:t> 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마이 페이지</a:t>
                      </a:r>
                      <a:endParaRPr lang="ko-KR" sz="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500" kern="15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5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회원정보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수정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비밀번호 변경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회원 탈퇴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내가찜한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강의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회원 정보 수정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회원가입 시 등록했던 정보를 수정할 수 있음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비밀번호 변경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비밀번호 변경 가능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회원 탈퇴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더 이상 홈페이지를 이용하지 않으려는 회원의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탈퇴가 가능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내가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찜한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강의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홈페이지에서 제공하는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강의정보를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찜한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목록으로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,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강의별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정보를 비교할 수 있음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.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 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회원 정보 수정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회원 가입을 한 회원일 경우 이용 가능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→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변경된 정보 수정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비밀번호 변경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비밀번호 재확인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→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비밀번호 변경 가능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회원 탈퇴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비밀번호 재확인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→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탈퇴 가능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/>
                      </a:r>
                      <a:b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</a:b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-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내가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찜한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강의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: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원하는 강의에서 </a:t>
                      </a:r>
                      <a:r>
                        <a:rPr lang="ko-KR" sz="500" kern="1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찜하기를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눌러야 함</a:t>
                      </a:r>
                      <a:r>
                        <a:rPr lang="en-US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 → </a:t>
                      </a:r>
                      <a:r>
                        <a:rPr lang="ko-KR" sz="500" kern="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haroni" panose="02010803020104030203"/>
                        </a:rPr>
                        <a:t>목록에서 각 강의 정보 비교 가능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500" kern="150" dirty="0" smtClean="0">
                        <a:solidFill>
                          <a:srgbClr val="000000"/>
                        </a:solidFill>
                        <a:effectLst/>
                        <a:latin typeface="Aharoni" panose="02010803020104030203"/>
                        <a:ea typeface="Aharoni" panose="02010803020104030203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50" dirty="0" smtClean="0">
                          <a:solidFill>
                            <a:srgbClr val="000000"/>
                          </a:solidFill>
                          <a:effectLst/>
                          <a:latin typeface="Aharoni" panose="02010803020104030203"/>
                          <a:ea typeface="Aharoni" panose="02010803020104030203"/>
                        </a:rPr>
                        <a:t>2</a:t>
                      </a:r>
                      <a:endParaRPr lang="ko-KR" sz="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</a:endParaRPr>
                    </a:p>
                  </a:txBody>
                  <a:tcPr marL="39908" marR="39908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21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설계 및 다이어그램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074" y="690978"/>
            <a:ext cx="11684000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자료 사전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35209"/>
              </p:ext>
            </p:extLst>
          </p:nvPr>
        </p:nvGraphicFramePr>
        <p:xfrm>
          <a:off x="457199" y="1424735"/>
          <a:ext cx="11226654" cy="5242764"/>
        </p:xfrm>
        <a:graphic>
          <a:graphicData uri="http://schemas.openxmlformats.org/drawingml/2006/table">
            <a:tbl>
              <a:tblPr/>
              <a:tblGrid>
                <a:gridCol w="1805758">
                  <a:extLst>
                    <a:ext uri="{9D8B030D-6E8A-4147-A177-3AD203B41FA5}">
                      <a16:colId xmlns:a16="http://schemas.microsoft.com/office/drawing/2014/main" val="3946070391"/>
                    </a:ext>
                  </a:extLst>
                </a:gridCol>
                <a:gridCol w="1444608">
                  <a:extLst>
                    <a:ext uri="{9D8B030D-6E8A-4147-A177-3AD203B41FA5}">
                      <a16:colId xmlns:a16="http://schemas.microsoft.com/office/drawing/2014/main" val="19715671"/>
                    </a:ext>
                  </a:extLst>
                </a:gridCol>
                <a:gridCol w="887403">
                  <a:extLst>
                    <a:ext uri="{9D8B030D-6E8A-4147-A177-3AD203B41FA5}">
                      <a16:colId xmlns:a16="http://schemas.microsoft.com/office/drawing/2014/main" val="2659321521"/>
                    </a:ext>
                  </a:extLst>
                </a:gridCol>
                <a:gridCol w="1324223">
                  <a:extLst>
                    <a:ext uri="{9D8B030D-6E8A-4147-A177-3AD203B41FA5}">
                      <a16:colId xmlns:a16="http://schemas.microsoft.com/office/drawing/2014/main" val="3924228519"/>
                    </a:ext>
                  </a:extLst>
                </a:gridCol>
                <a:gridCol w="980267">
                  <a:extLst>
                    <a:ext uri="{9D8B030D-6E8A-4147-A177-3AD203B41FA5}">
                      <a16:colId xmlns:a16="http://schemas.microsoft.com/office/drawing/2014/main" val="3041182510"/>
                    </a:ext>
                  </a:extLst>
                </a:gridCol>
                <a:gridCol w="1052498">
                  <a:extLst>
                    <a:ext uri="{9D8B030D-6E8A-4147-A177-3AD203B41FA5}">
                      <a16:colId xmlns:a16="http://schemas.microsoft.com/office/drawing/2014/main" val="1113224577"/>
                    </a:ext>
                  </a:extLst>
                </a:gridCol>
                <a:gridCol w="1272627">
                  <a:extLst>
                    <a:ext uri="{9D8B030D-6E8A-4147-A177-3AD203B41FA5}">
                      <a16:colId xmlns:a16="http://schemas.microsoft.com/office/drawing/2014/main" val="2296287527"/>
                    </a:ext>
                  </a:extLst>
                </a:gridCol>
                <a:gridCol w="1083455">
                  <a:extLst>
                    <a:ext uri="{9D8B030D-6E8A-4147-A177-3AD203B41FA5}">
                      <a16:colId xmlns:a16="http://schemas.microsoft.com/office/drawing/2014/main" val="2657177633"/>
                    </a:ext>
                  </a:extLst>
                </a:gridCol>
                <a:gridCol w="1375815">
                  <a:extLst>
                    <a:ext uri="{9D8B030D-6E8A-4147-A177-3AD203B41FA5}">
                      <a16:colId xmlns:a16="http://schemas.microsoft.com/office/drawing/2014/main" val="2203777831"/>
                    </a:ext>
                  </a:extLst>
                </a:gridCol>
              </a:tblGrid>
              <a:tr h="90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프로젝트명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18-03-08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99534"/>
                  </a:ext>
                </a:extLst>
              </a:tr>
              <a:tr h="9006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15" marR="3115" marT="31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15" marR="3115" marT="31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15" marR="3115" marT="31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15" marR="3115" marT="31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15" marR="3115" marT="31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15" marR="3115" marT="31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15" marR="3115" marT="31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15" marR="3115" marT="31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15" marR="3115" marT="31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947512"/>
                  </a:ext>
                </a:extLst>
              </a:tr>
              <a:tr h="2101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주제영역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(1 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level)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주제영역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(2 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level)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 ID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영문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도메인 명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 유형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 길이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506422"/>
                  </a:ext>
                </a:extLst>
              </a:tr>
              <a:tr h="9006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DTA001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3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김태형</a:t>
                      </a:r>
                      <a:b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권근영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857917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DTA002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m_id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44043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DTA003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회원구분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m_group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회원구분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7753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회원상세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DTA004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0679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DTA005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m_pw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378388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DTA006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m_name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104615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DTA007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전화번호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m_phone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전화번호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29214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DTA008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이메일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m_email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이메일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92241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DTA009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주소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m_address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주소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76205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DTA010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가입일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m_regdate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가입일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34326"/>
                  </a:ext>
                </a:extLst>
              </a:tr>
              <a:tr h="90069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상세보기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학원정보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DTA011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676310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DTA012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15157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DTA013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학원이름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a_name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학원이름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45466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DTA014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위치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a_location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위치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21808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DTA015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전화번호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a_phone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전화번호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05296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DTA016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학원소개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a_content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학원소개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clob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53343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DTA017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좋아요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a_good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좋아요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74587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DTA018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입력일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a_regdate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입력일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81381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DTA019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쿠폰 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cp_num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쿠폰 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847776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DTA020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학원로고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a_logo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학원로고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23581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DTA021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로고파일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uploadfile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로고파일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blob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55843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강사진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DTA022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강사번호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강사번호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05838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DTA023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48645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DTA024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강사이름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t_name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강사이름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12700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DTA025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강사소개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t_content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강사소개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clob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33356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DTA026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이력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t_record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이력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clob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56047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DTA027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미리보기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t_preview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미리보기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24188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DTA028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좋아요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t_good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좋아요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16916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DTA029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강사사진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t_image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강사사진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1616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DTA030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사진파일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uploadfile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사진파일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blob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949522"/>
                  </a:ext>
                </a:extLst>
              </a:tr>
              <a:tr h="90069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강의정보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DTA031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6269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DTA032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강사번호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강사번호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2871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DTA033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14742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DTA034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c_category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96430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DTA035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강의명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c_name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강의명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72481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DTA036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강의소개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c_content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강의소개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clob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77572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DTA037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현재인원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c_count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현재인원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102032"/>
                  </a:ext>
                </a:extLst>
              </a:tr>
              <a:tr h="168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DTA038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최대인원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c_max_count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최대인원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29011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DTA039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개강날짜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c_start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개강날짜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104587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DTA040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종강날짜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c_end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종강날짜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32675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DTA041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수강료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c_tuition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수강료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902528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DTA042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c_regdate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76351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찜한 강의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DTA043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찜번호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my_num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찜번호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64438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DTA044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98305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DTA045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34513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수강신청완료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DTA046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찜번호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my_num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찜번호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487750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DTA047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284745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DTA048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142389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DTA049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최종가격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total_price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최종가격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719814"/>
                  </a:ext>
                </a:extLst>
              </a:tr>
              <a:tr h="9006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추천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_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좋아요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DTA050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500010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DTA051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51315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강사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_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좋아요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DTA052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강사번호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강사번호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06912"/>
                  </a:ext>
                </a:extLst>
              </a:tr>
              <a:tr h="9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DTA053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a_num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학원번호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115" marR="3115" marT="31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9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설계 및 다이어그램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074" y="690978"/>
            <a:ext cx="11684000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 사전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60638"/>
              </p:ext>
            </p:extLst>
          </p:nvPr>
        </p:nvGraphicFramePr>
        <p:xfrm>
          <a:off x="599252" y="1661389"/>
          <a:ext cx="11011723" cy="4729881"/>
        </p:xfrm>
        <a:graphic>
          <a:graphicData uri="http://schemas.openxmlformats.org/drawingml/2006/table">
            <a:tbl>
              <a:tblPr/>
              <a:tblGrid>
                <a:gridCol w="1579551">
                  <a:extLst>
                    <a:ext uri="{9D8B030D-6E8A-4147-A177-3AD203B41FA5}">
                      <a16:colId xmlns:a16="http://schemas.microsoft.com/office/drawing/2014/main" val="4224615664"/>
                    </a:ext>
                  </a:extLst>
                </a:gridCol>
                <a:gridCol w="1579551">
                  <a:extLst>
                    <a:ext uri="{9D8B030D-6E8A-4147-A177-3AD203B41FA5}">
                      <a16:colId xmlns:a16="http://schemas.microsoft.com/office/drawing/2014/main" val="4016742510"/>
                    </a:ext>
                  </a:extLst>
                </a:gridCol>
                <a:gridCol w="962773">
                  <a:extLst>
                    <a:ext uri="{9D8B030D-6E8A-4147-A177-3AD203B41FA5}">
                      <a16:colId xmlns:a16="http://schemas.microsoft.com/office/drawing/2014/main" val="611759409"/>
                    </a:ext>
                  </a:extLst>
                </a:gridCol>
                <a:gridCol w="1158337">
                  <a:extLst>
                    <a:ext uri="{9D8B030D-6E8A-4147-A177-3AD203B41FA5}">
                      <a16:colId xmlns:a16="http://schemas.microsoft.com/office/drawing/2014/main" val="1561247489"/>
                    </a:ext>
                  </a:extLst>
                </a:gridCol>
                <a:gridCol w="1068077">
                  <a:extLst>
                    <a:ext uri="{9D8B030D-6E8A-4147-A177-3AD203B41FA5}">
                      <a16:colId xmlns:a16="http://schemas.microsoft.com/office/drawing/2014/main" val="1963403269"/>
                    </a:ext>
                  </a:extLst>
                </a:gridCol>
                <a:gridCol w="1158337">
                  <a:extLst>
                    <a:ext uri="{9D8B030D-6E8A-4147-A177-3AD203B41FA5}">
                      <a16:colId xmlns:a16="http://schemas.microsoft.com/office/drawing/2014/main" val="3959273818"/>
                    </a:ext>
                  </a:extLst>
                </a:gridCol>
                <a:gridCol w="1113207">
                  <a:extLst>
                    <a:ext uri="{9D8B030D-6E8A-4147-A177-3AD203B41FA5}">
                      <a16:colId xmlns:a16="http://schemas.microsoft.com/office/drawing/2014/main" val="1979360515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865183"/>
                    </a:ext>
                  </a:extLst>
                </a:gridCol>
                <a:gridCol w="1203467">
                  <a:extLst>
                    <a:ext uri="{9D8B030D-6E8A-4147-A177-3AD203B41FA5}">
                      <a16:colId xmlns:a16="http://schemas.microsoft.com/office/drawing/2014/main" val="2430063771"/>
                    </a:ext>
                  </a:extLst>
                </a:gridCol>
              </a:tblGrid>
              <a:tr h="205647">
                <a:tc rowSpan="2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게시판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스터디그룹게시판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스터디글번호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sb_num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스터디글번호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김재근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876145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sb_title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20595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sb_content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26168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sb_hit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3033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모집인원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sb_count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모집인원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15593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sb_date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253539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49262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스터디 댓글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48987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스터디글번호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sb_num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스터디글번호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237877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sc_content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20728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sc_regdate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69947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83383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정보교류게시판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ib_num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41033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ib_title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742110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ib_content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37839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ib_hit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13077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ib_date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163771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77980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정보교류 댓글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if_num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82217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ib_num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855437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ic_content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44802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ic_regdate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707805"/>
                  </a:ext>
                </a:extLst>
              </a:tr>
              <a:tr h="205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DTA076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5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83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275937"/>
            <a:ext cx="11684000" cy="558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4722" y="253998"/>
            <a:ext cx="2862338" cy="436521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설계 및 다이어그램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074" y="690978"/>
            <a:ext cx="11684000" cy="59636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2519" y="870483"/>
            <a:ext cx="9821333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192.168.10.3</a:t>
            </a:r>
          </a:p>
        </p:txBody>
      </p:sp>
      <p:sp>
        <p:nvSpPr>
          <p:cNvPr id="37" name="타원 36"/>
          <p:cNvSpPr/>
          <p:nvPr/>
        </p:nvSpPr>
        <p:spPr>
          <a:xfrm>
            <a:off x="11492789" y="329456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815197" y="332633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65288" y="338011"/>
            <a:ext cx="296987" cy="2969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74" y="305112"/>
            <a:ext cx="341406" cy="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1" y="305112"/>
            <a:ext cx="292633" cy="377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79" y="348088"/>
            <a:ext cx="274344" cy="3231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2900" y="128519"/>
            <a:ext cx="1129530" cy="1049585"/>
            <a:chOff x="433045" y="268968"/>
            <a:chExt cx="1129530" cy="1081464"/>
          </a:xfrm>
        </p:grpSpPr>
        <p:sp>
          <p:nvSpPr>
            <p:cNvPr id="63" name="직사각형 62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자유형 45"/>
          <p:cNvSpPr/>
          <p:nvPr/>
        </p:nvSpPr>
        <p:spPr>
          <a:xfrm>
            <a:off x="3216260" y="253997"/>
            <a:ext cx="2862338" cy="429099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테이블 설계서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7360" y="311140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0360" y="319695"/>
            <a:ext cx="3281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1" i="0" u="none" strike="noStrike" kern="1200" cap="none" spc="0" normalizeH="0" baseline="0" noProof="0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71600" y="2920206"/>
          <a:ext cx="9448800" cy="2162175"/>
        </p:xfrm>
        <a:graphic>
          <a:graphicData uri="http://schemas.openxmlformats.org/drawingml/2006/table">
            <a:tbl>
              <a:tblPr/>
              <a:tblGrid>
                <a:gridCol w="917492">
                  <a:extLst>
                    <a:ext uri="{9D8B030D-6E8A-4147-A177-3AD203B41FA5}">
                      <a16:colId xmlns:a16="http://schemas.microsoft.com/office/drawing/2014/main" val="2519217760"/>
                    </a:ext>
                  </a:extLst>
                </a:gridCol>
                <a:gridCol w="1289967">
                  <a:extLst>
                    <a:ext uri="{9D8B030D-6E8A-4147-A177-3AD203B41FA5}">
                      <a16:colId xmlns:a16="http://schemas.microsoft.com/office/drawing/2014/main" val="2897042592"/>
                    </a:ext>
                  </a:extLst>
                </a:gridCol>
                <a:gridCol w="1051693">
                  <a:extLst>
                    <a:ext uri="{9D8B030D-6E8A-4147-A177-3AD203B41FA5}">
                      <a16:colId xmlns:a16="http://schemas.microsoft.com/office/drawing/2014/main" val="1193925094"/>
                    </a:ext>
                  </a:extLst>
                </a:gridCol>
                <a:gridCol w="575144">
                  <a:extLst>
                    <a:ext uri="{9D8B030D-6E8A-4147-A177-3AD203B41FA5}">
                      <a16:colId xmlns:a16="http://schemas.microsoft.com/office/drawing/2014/main" val="4165884670"/>
                    </a:ext>
                  </a:extLst>
                </a:gridCol>
                <a:gridCol w="1040737">
                  <a:extLst>
                    <a:ext uri="{9D8B030D-6E8A-4147-A177-3AD203B41FA5}">
                      <a16:colId xmlns:a16="http://schemas.microsoft.com/office/drawing/2014/main" val="752454044"/>
                    </a:ext>
                  </a:extLst>
                </a:gridCol>
                <a:gridCol w="3847990">
                  <a:extLst>
                    <a:ext uri="{9D8B030D-6E8A-4147-A177-3AD203B41FA5}">
                      <a16:colId xmlns:a16="http://schemas.microsoft.com/office/drawing/2014/main" val="745871012"/>
                    </a:ext>
                  </a:extLst>
                </a:gridCol>
                <a:gridCol w="725777">
                  <a:extLst>
                    <a:ext uri="{9D8B030D-6E8A-4147-A177-3AD203B41FA5}">
                      <a16:colId xmlns:a16="http://schemas.microsoft.com/office/drawing/2014/main" val="226099301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78625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테이블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9237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714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59107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회원을 식별하는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08589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아이디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6251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m_group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회원구분 식별자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6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7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2056</Words>
  <Application>Microsoft Office PowerPoint</Application>
  <PresentationFormat>와이드스크린</PresentationFormat>
  <Paragraphs>1676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Aharoni</vt:lpstr>
      <vt:lpstr>Arial Unicode MS</vt:lpstr>
      <vt:lpstr>나눔스퀘어</vt:lpstr>
      <vt:lpstr>나눔스퀘어 Bold</vt:lpstr>
      <vt:lpstr>돋움</vt:lpstr>
      <vt:lpstr>맑은 고딕</vt:lpstr>
      <vt:lpstr>바탕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chaos88f@gmail.com</cp:lastModifiedBy>
  <cp:revision>170</cp:revision>
  <dcterms:created xsi:type="dcterms:W3CDTF">2017-12-05T06:51:01Z</dcterms:created>
  <dcterms:modified xsi:type="dcterms:W3CDTF">2018-03-08T06:49:40Z</dcterms:modified>
</cp:coreProperties>
</file>