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9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27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0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712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5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84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844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272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625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 smtClean="0"/>
              <a:t>2013180038 </a:t>
            </a:r>
            <a:r>
              <a:rPr lang="ko-KR" altLang="en-US" dirty="0" err="1" smtClean="0"/>
              <a:t>조태준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게임공학과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877888" y="3686048"/>
            <a:ext cx="1036320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3600" b="0" dirty="0" smtClean="0"/>
              <a:t>게임 스토리 기획 작성</a:t>
            </a:r>
            <a:endParaRPr lang="ko-KR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821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게임의 이름은 </a:t>
            </a:r>
            <a:r>
              <a:rPr lang="en-US" altLang="ko-KR" dirty="0" smtClean="0"/>
              <a:t>Age of Royal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지구의 영토들은 현재 포화상태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와중에도 새로운 왕국은 계속 생겨난다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각 왕국들은 자신들의 영토를 지키기 위해 전쟁을 시작하고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전쟁시대가</a:t>
            </a:r>
            <a:r>
              <a:rPr lang="ko-KR" altLang="en-US" dirty="0" smtClean="0"/>
              <a:t> 열린다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돈을 모아 시대를 발전시키거나 유닛을 생성하여 상대 왕국을 멸망시켜라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19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각자의 왕국은 고전시대부터 시작된다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각자 생성 가능한 유닛은 시대별로 구분된다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고전시대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장창병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궁수 중</a:t>
            </a:r>
            <a:r>
              <a:rPr lang="ko-KR" altLang="en-US" dirty="0"/>
              <a:t>세</a:t>
            </a:r>
            <a:r>
              <a:rPr lang="ko-KR" altLang="en-US" dirty="0" smtClean="0"/>
              <a:t>시대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화약병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플레이어는 빠른 </a:t>
            </a:r>
            <a:r>
              <a:rPr lang="en-US" altLang="ko-KR" dirty="0" err="1" smtClean="0"/>
              <a:t>TechTree</a:t>
            </a:r>
            <a:r>
              <a:rPr lang="ko-KR" altLang="en-US" dirty="0" smtClean="0"/>
              <a:t>를 위해 적은 유닛으로 막아가며 시대를 발전시킬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초반 유닛의 양으로 밀어붙일지 전략이 갈릴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1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자원은 따로 채취하는 식의 증가가 아닌 시간에 따른 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상대의 </a:t>
            </a:r>
            <a:r>
              <a:rPr lang="ko-KR" altLang="en-US" dirty="0" err="1" smtClean="0"/>
              <a:t>중요건물을</a:t>
            </a:r>
            <a:r>
              <a:rPr lang="ko-KR" altLang="en-US" dirty="0" smtClean="0"/>
              <a:t> 파괴하면 게임 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유닛을 뽑아 생성하면 유닛은 자동으로 상대편 중요건물쪽으로 이동하며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적과 </a:t>
            </a:r>
            <a:r>
              <a:rPr lang="ko-KR" altLang="en-US" dirty="0" err="1" smtClean="0"/>
              <a:t>조우시</a:t>
            </a:r>
            <a:r>
              <a:rPr lang="ko-KR" altLang="en-US" dirty="0" smtClean="0"/>
              <a:t> 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유닛의 컨트롤은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30</TotalTime>
  <Words>132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게임 소프트웨어 공학</vt:lpstr>
      <vt:lpstr>ConCept</vt:lpstr>
      <vt:lpstr>How To Play</vt:lpstr>
      <vt:lpstr>How To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</dc:title>
  <dc:creator>user</dc:creator>
  <cp:lastModifiedBy>user</cp:lastModifiedBy>
  <cp:revision>4</cp:revision>
  <dcterms:created xsi:type="dcterms:W3CDTF">2017-09-14T09:07:32Z</dcterms:created>
  <dcterms:modified xsi:type="dcterms:W3CDTF">2017-09-14T09:38:03Z</dcterms:modified>
</cp:coreProperties>
</file>