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61" r:id="rId4"/>
    <p:sldId id="258" r:id="rId5"/>
    <p:sldId id="280" r:id="rId6"/>
    <p:sldId id="268" r:id="rId7"/>
    <p:sldId id="28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태준" initials="조" lastIdx="1" clrIdx="0">
    <p:extLst>
      <p:ext uri="{19B8F6BF-5375-455C-9EA6-DF929625EA0E}">
        <p15:presenceInfo xmlns:p15="http://schemas.microsoft.com/office/powerpoint/2012/main" userId="6595df893aa1202c" providerId="Windows Live"/>
      </p:ext>
    </p:extLst>
  </p:cmAuthor>
  <p:cmAuthor id="2" name="최진호" initials="최" lastIdx="1" clrIdx="1">
    <p:extLst>
      <p:ext uri="{19B8F6BF-5375-455C-9EA6-DF929625EA0E}">
        <p15:presenceInfo xmlns:p15="http://schemas.microsoft.com/office/powerpoint/2012/main" userId="S-1-12-1-3246373698-1207636444-2224831363-34724250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AC"/>
    <a:srgbClr val="FFC000"/>
    <a:srgbClr val="BEE397"/>
    <a:srgbClr val="DFF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3T22:27:28.0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501A1-1F21-4B35-8B62-C0BC577F1E5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5B8B1-E14A-4E0B-A25A-5754018CB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0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B8EEEC-2754-4ECB-94E0-8B48E555D0DD}"/>
              </a:ext>
            </a:extLst>
          </p:cNvPr>
          <p:cNvSpPr/>
          <p:nvPr/>
        </p:nvSpPr>
        <p:spPr>
          <a:xfrm>
            <a:off x="486345" y="872530"/>
            <a:ext cx="111382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altLang="ko-KR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Tem</a:t>
            </a:r>
            <a:r>
              <a:rPr lang="en-US" altLang="ko-KR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 Project </a:t>
            </a:r>
            <a:r>
              <a:rPr lang="ko-KR" alt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발표</a:t>
            </a:r>
            <a:endParaRPr lang="en-US" altLang="ko-KR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0005E-F00E-44B6-B50C-5ACEAFA50372}"/>
              </a:ext>
            </a:extLst>
          </p:cNvPr>
          <p:cNvSpPr txBox="1"/>
          <p:nvPr/>
        </p:nvSpPr>
        <p:spPr>
          <a:xfrm>
            <a:off x="5770507" y="4761778"/>
            <a:ext cx="621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2013180038 </a:t>
            </a:r>
            <a:r>
              <a:rPr lang="ko-KR" altLang="en-US" sz="4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조태준</a:t>
            </a:r>
            <a:endParaRPr lang="en-US" altLang="ko-KR" sz="4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4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2B46E-7DBC-4C82-8FC6-64045BD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5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BCB73-7C0F-40AF-9492-2C52233A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913" y="1976145"/>
            <a:ext cx="3307404" cy="3784330"/>
          </a:xfrm>
        </p:spPr>
        <p:txBody>
          <a:bodyPr/>
          <a:lstStyle/>
          <a:p>
            <a:r>
              <a:rPr lang="ko-KR" altLang="en-US" dirty="0"/>
              <a:t>맵 사이즈 </a:t>
            </a:r>
            <a:r>
              <a:rPr lang="en-US" altLang="ko-KR" dirty="0"/>
              <a:t>: 300 x 300</a:t>
            </a:r>
          </a:p>
          <a:p>
            <a:r>
              <a:rPr lang="en-US" altLang="ko-KR" dirty="0"/>
              <a:t>15 x 15</a:t>
            </a:r>
            <a:r>
              <a:rPr lang="ko-KR" altLang="en-US" dirty="0"/>
              <a:t>까지는 마을</a:t>
            </a:r>
            <a:endParaRPr lang="en-US" altLang="ko-KR" dirty="0"/>
          </a:p>
          <a:p>
            <a:r>
              <a:rPr lang="en-US" altLang="ko-KR" dirty="0"/>
              <a:t>15 x 15 </a:t>
            </a:r>
            <a:r>
              <a:rPr lang="ko-KR" altLang="en-US" dirty="0"/>
              <a:t>부터 필드이며 </a:t>
            </a:r>
            <a:r>
              <a:rPr lang="ko-KR" altLang="en-US" dirty="0" err="1"/>
              <a:t>마을부터의</a:t>
            </a:r>
            <a:r>
              <a:rPr lang="ko-KR" altLang="en-US" dirty="0"/>
              <a:t> 거리에 따라 몬스터의 레벨이 높아짐</a:t>
            </a:r>
            <a:endParaRPr lang="en-US" altLang="ko-KR" dirty="0"/>
          </a:p>
          <a:p>
            <a:r>
              <a:rPr lang="ko-KR" altLang="en-US" dirty="0" err="1"/>
              <a:t>맵에</a:t>
            </a:r>
            <a:r>
              <a:rPr lang="ko-KR" altLang="en-US" dirty="0"/>
              <a:t> 배치된 타일의 종류는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034C25-894B-4C93-AFE5-44B9998D3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515" y="1976145"/>
            <a:ext cx="2887308" cy="2875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8B4ECE-C894-4F4A-AD8E-88EA01AE5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77" y="2074469"/>
            <a:ext cx="4185630" cy="35876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7EE922-BB81-463F-8887-2C2262AA1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541" y="5134690"/>
            <a:ext cx="716265" cy="7393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183E3B-0075-4C60-BB68-48B5C03A0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080" y="5140146"/>
            <a:ext cx="717011" cy="7401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356882-8E62-4AA4-965B-EB94C84A6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290" y="5140146"/>
            <a:ext cx="716265" cy="7401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1FE9A8-E535-4DD9-A6A1-1F0B2B9BB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9558" y="5131368"/>
            <a:ext cx="716265" cy="7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235F0-05CF-4E26-8310-2BD569A1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6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몬스터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C8649-D80F-48B3-B552-2DFBB2E2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1" y="1869589"/>
            <a:ext cx="1962699" cy="19626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C78EDF-FB0D-4CAC-982D-9E8249D5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132" y="2343176"/>
            <a:ext cx="1597041" cy="11618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D2ACBF-66D9-4F0A-B8D3-8CD8A8698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91016"/>
            <a:ext cx="1550078" cy="15198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AF9BD6-70FF-4F6E-BADE-8CF485D4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923" y="2164175"/>
            <a:ext cx="1657182" cy="1519847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AF25ACC-7111-4715-8540-B77EB112DDF8}"/>
              </a:ext>
            </a:extLst>
          </p:cNvPr>
          <p:cNvSpPr txBox="1">
            <a:spLocks/>
          </p:cNvSpPr>
          <p:nvPr/>
        </p:nvSpPr>
        <p:spPr>
          <a:xfrm>
            <a:off x="690676" y="3577610"/>
            <a:ext cx="1962699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Tree : </a:t>
            </a:r>
            <a:r>
              <a:rPr lang="ko-KR" altLang="en-US" dirty="0"/>
              <a:t>평화</a:t>
            </a:r>
            <a:r>
              <a:rPr lang="en-US" altLang="ko-KR" dirty="0"/>
              <a:t>, </a:t>
            </a:r>
            <a:r>
              <a:rPr lang="ko-KR" altLang="en-US" dirty="0"/>
              <a:t>고정</a:t>
            </a:r>
            <a:endParaRPr lang="en-US" altLang="ko-KR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1536F21-5D94-4C0A-94D6-2385B85E0E04}"/>
              </a:ext>
            </a:extLst>
          </p:cNvPr>
          <p:cNvSpPr txBox="1">
            <a:spLocks/>
          </p:cNvSpPr>
          <p:nvPr/>
        </p:nvSpPr>
        <p:spPr>
          <a:xfrm>
            <a:off x="3275837" y="3577610"/>
            <a:ext cx="1962699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Mud : </a:t>
            </a:r>
            <a:r>
              <a:rPr lang="ko-KR" altLang="en-US" dirty="0"/>
              <a:t>전쟁</a:t>
            </a:r>
            <a:r>
              <a:rPr lang="en-US" altLang="ko-KR" dirty="0"/>
              <a:t>, </a:t>
            </a:r>
            <a:r>
              <a:rPr lang="ko-KR" altLang="en-US" dirty="0"/>
              <a:t>고정</a:t>
            </a:r>
            <a:endParaRPr lang="en-US" alt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62BE735-2897-4C29-B0FB-934E6EF92725}"/>
              </a:ext>
            </a:extLst>
          </p:cNvPr>
          <p:cNvSpPr txBox="1">
            <a:spLocks/>
          </p:cNvSpPr>
          <p:nvPr/>
        </p:nvSpPr>
        <p:spPr>
          <a:xfrm>
            <a:off x="5972116" y="3789921"/>
            <a:ext cx="1962699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Mushroom 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평화</a:t>
            </a:r>
            <a:r>
              <a:rPr lang="en-US" altLang="ko-KR" dirty="0"/>
              <a:t>, </a:t>
            </a:r>
            <a:r>
              <a:rPr lang="ko-KR" altLang="en-US" dirty="0"/>
              <a:t>로밍</a:t>
            </a:r>
            <a:endParaRPr lang="en-US" altLang="ko-KR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A763A21-72D2-4FF8-8D1E-E45B6FDD5BC6}"/>
              </a:ext>
            </a:extLst>
          </p:cNvPr>
          <p:cNvSpPr txBox="1">
            <a:spLocks/>
          </p:cNvSpPr>
          <p:nvPr/>
        </p:nvSpPr>
        <p:spPr>
          <a:xfrm>
            <a:off x="8916164" y="3789921"/>
            <a:ext cx="1962699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Bite : </a:t>
            </a:r>
            <a:r>
              <a:rPr lang="ko-KR" altLang="en-US" dirty="0"/>
              <a:t>전쟁</a:t>
            </a:r>
            <a:r>
              <a:rPr lang="en-US" altLang="ko-KR" dirty="0"/>
              <a:t>, </a:t>
            </a:r>
            <a:r>
              <a:rPr lang="ko-KR" altLang="en-US" dirty="0"/>
              <a:t>로밍</a:t>
            </a:r>
            <a:endParaRPr lang="en-US" altLang="ko-KR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DCCDDB4-2786-47ED-9F06-9A25F1776CCF}"/>
              </a:ext>
            </a:extLst>
          </p:cNvPr>
          <p:cNvSpPr txBox="1">
            <a:spLocks/>
          </p:cNvSpPr>
          <p:nvPr/>
        </p:nvSpPr>
        <p:spPr>
          <a:xfrm>
            <a:off x="697410" y="5277369"/>
            <a:ext cx="642230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몬스터들은</a:t>
            </a:r>
            <a:r>
              <a:rPr lang="ko-KR" altLang="en-US" dirty="0"/>
              <a:t> </a:t>
            </a:r>
            <a:r>
              <a:rPr lang="en-US" altLang="ko-KR" dirty="0"/>
              <a:t>HP</a:t>
            </a:r>
            <a:r>
              <a:rPr lang="ko-KR" altLang="en-US" dirty="0"/>
              <a:t>와 데미지를 가지고 있으며</a:t>
            </a:r>
            <a:r>
              <a:rPr lang="en-US" altLang="ko-KR" dirty="0"/>
              <a:t>, </a:t>
            </a:r>
            <a:r>
              <a:rPr lang="ko-KR" altLang="en-US" dirty="0"/>
              <a:t>레벨에 비례함</a:t>
            </a:r>
            <a:endParaRPr lang="en-US" altLang="ko-KR" dirty="0"/>
          </a:p>
          <a:p>
            <a:r>
              <a:rPr lang="ko-KR" altLang="en-US" dirty="0"/>
              <a:t>주는 경험치도 레벨에 비례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70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11BDE-6501-4CBF-A1BF-F67D68E7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5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아이템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2E62BB4-05BB-46D1-ACDF-9C246DA5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780" y="3153287"/>
            <a:ext cx="3307404" cy="825421"/>
          </a:xfrm>
        </p:spPr>
        <p:txBody>
          <a:bodyPr/>
          <a:lstStyle/>
          <a:p>
            <a:r>
              <a:rPr lang="ko-KR" altLang="en-US" dirty="0"/>
              <a:t>돈 </a:t>
            </a:r>
            <a:r>
              <a:rPr lang="en-US" altLang="ko-KR" dirty="0"/>
              <a:t>: NPC</a:t>
            </a:r>
            <a:r>
              <a:rPr lang="ko-KR" altLang="en-US" dirty="0"/>
              <a:t>와 상호작용시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D31E42-1554-4D73-87FC-AB26F2DB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728" y="5519826"/>
            <a:ext cx="3819525" cy="97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5EB36-10F5-4E29-B29F-35F473EB6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0" y="3042317"/>
            <a:ext cx="858837" cy="1047362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E99882B-9777-4B7A-85F1-DA6751D97215}"/>
              </a:ext>
            </a:extLst>
          </p:cNvPr>
          <p:cNvSpPr txBox="1">
            <a:spLocks/>
          </p:cNvSpPr>
          <p:nvPr/>
        </p:nvSpPr>
        <p:spPr>
          <a:xfrm>
            <a:off x="2004338" y="1820325"/>
            <a:ext cx="6186351" cy="1255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아이템은 몬스터 </a:t>
            </a:r>
            <a:r>
              <a:rPr lang="ko-KR" altLang="en-US" dirty="0" err="1"/>
              <a:t>처치시</a:t>
            </a:r>
            <a:r>
              <a:rPr lang="ko-KR" altLang="en-US" dirty="0"/>
              <a:t> 일정 확률로 드랍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D1A981-FEBD-40EC-86A8-7D7BCE9F3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29" y="4421322"/>
            <a:ext cx="858837" cy="1052075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BEF00B5-EFAC-4EE9-BDF9-A622B2787AE9}"/>
              </a:ext>
            </a:extLst>
          </p:cNvPr>
          <p:cNvSpPr txBox="1">
            <a:spLocks/>
          </p:cNvSpPr>
          <p:nvPr/>
        </p:nvSpPr>
        <p:spPr>
          <a:xfrm>
            <a:off x="2004338" y="4421322"/>
            <a:ext cx="3307404" cy="82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MP 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Max</a:t>
            </a:r>
            <a:r>
              <a:rPr lang="ko-KR" altLang="en-US" dirty="0"/>
              <a:t> </a:t>
            </a:r>
            <a:r>
              <a:rPr lang="en-US" altLang="ko-KR" dirty="0"/>
              <a:t>MP</a:t>
            </a:r>
            <a:r>
              <a:rPr lang="ko-KR" altLang="en-US" dirty="0"/>
              <a:t>의 </a:t>
            </a:r>
            <a:r>
              <a:rPr lang="en-US" altLang="ko-KR" dirty="0"/>
              <a:t>30% </a:t>
            </a:r>
            <a:r>
              <a:rPr lang="ko-KR" altLang="en-US" dirty="0"/>
              <a:t>회복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249D38-032F-450A-B28B-7201FF9F4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678" y="3073941"/>
            <a:ext cx="1202582" cy="1025732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C9A6A64-4DCF-46AC-AE72-181FB6965AF8}"/>
              </a:ext>
            </a:extLst>
          </p:cNvPr>
          <p:cNvSpPr txBox="1">
            <a:spLocks/>
          </p:cNvSpPr>
          <p:nvPr/>
        </p:nvSpPr>
        <p:spPr>
          <a:xfrm>
            <a:off x="2004338" y="3175201"/>
            <a:ext cx="3307404" cy="82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HP 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Max</a:t>
            </a:r>
            <a:r>
              <a:rPr lang="ko-KR" altLang="en-US" dirty="0"/>
              <a:t> </a:t>
            </a:r>
            <a:r>
              <a:rPr lang="en-US" altLang="ko-KR" dirty="0"/>
              <a:t>HP</a:t>
            </a:r>
            <a:r>
              <a:rPr lang="ko-KR" altLang="en-US" dirty="0"/>
              <a:t>의 </a:t>
            </a:r>
            <a:r>
              <a:rPr lang="en-US" altLang="ko-KR" dirty="0"/>
              <a:t>30% </a:t>
            </a:r>
            <a:r>
              <a:rPr lang="ko-KR" altLang="en-US" dirty="0"/>
              <a:t>회복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04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5B2F0F-4872-4118-B0C9-1ECF04E1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5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9621AB-51AC-495F-B638-E6837467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85869"/>
            <a:ext cx="1157591" cy="126611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8B2375C-CF4A-4C07-8ED0-F92B0D831779}"/>
              </a:ext>
            </a:extLst>
          </p:cNvPr>
          <p:cNvSpPr txBox="1">
            <a:spLocks/>
          </p:cNvSpPr>
          <p:nvPr/>
        </p:nvSpPr>
        <p:spPr>
          <a:xfrm>
            <a:off x="2357775" y="3708174"/>
            <a:ext cx="5638361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지정된 방향에 </a:t>
            </a:r>
            <a:r>
              <a:rPr lang="ko-KR" altLang="en-US" dirty="0" err="1"/>
              <a:t>생성후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초간 </a:t>
            </a:r>
            <a:r>
              <a:rPr lang="en-US" altLang="ko-KR" dirty="0"/>
              <a:t>1</a:t>
            </a:r>
            <a:r>
              <a:rPr lang="ko-KR" altLang="en-US" dirty="0"/>
              <a:t>초마다 타일에 데미지를 입힘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ED426C-BD5D-44D9-9AE6-9DC421CD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721897"/>
            <a:ext cx="1157591" cy="106620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45FEBF2-CF6F-4E8A-8F6F-B1EF7C71CBAB}"/>
              </a:ext>
            </a:extLst>
          </p:cNvPr>
          <p:cNvSpPr txBox="1">
            <a:spLocks/>
          </p:cNvSpPr>
          <p:nvPr/>
        </p:nvSpPr>
        <p:spPr>
          <a:xfrm>
            <a:off x="2357775" y="2458615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지정된 방향으로 날라가며 </a:t>
            </a:r>
            <a:r>
              <a:rPr lang="ko-KR" altLang="en-US" dirty="0" err="1"/>
              <a:t>충돌시</a:t>
            </a:r>
            <a:r>
              <a:rPr lang="ko-KR" altLang="en-US" dirty="0"/>
              <a:t> 데미지를 입힘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1A7626-940F-4B08-8FBA-E63ADB9D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4979124"/>
            <a:ext cx="1464115" cy="133937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81A99AA-5D44-4C01-9236-9004BBE7815B}"/>
              </a:ext>
            </a:extLst>
          </p:cNvPr>
          <p:cNvSpPr txBox="1">
            <a:spLocks/>
          </p:cNvSpPr>
          <p:nvPr/>
        </p:nvSpPr>
        <p:spPr>
          <a:xfrm>
            <a:off x="2357775" y="5047349"/>
            <a:ext cx="5638361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 x 3 </a:t>
            </a:r>
            <a:r>
              <a:rPr lang="ko-KR" altLang="en-US" dirty="0"/>
              <a:t>타일에 데미지를 입힘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04FAE05-822C-4AA3-97D3-4E23A070C6B7}"/>
              </a:ext>
            </a:extLst>
          </p:cNvPr>
          <p:cNvSpPr txBox="1">
            <a:spLocks/>
          </p:cNvSpPr>
          <p:nvPr/>
        </p:nvSpPr>
        <p:spPr>
          <a:xfrm>
            <a:off x="6897618" y="1951715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각 스킬은 사용 조건이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61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DE441-2D11-465A-A8E2-3CD98170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5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스탯</a:t>
            </a:r>
            <a:endParaRPr lang="ko-KR" altLang="en-US" sz="5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1DFA23-D1D4-40E4-AD6C-0B457A35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9492"/>
            <a:ext cx="2745428" cy="3966352"/>
          </a:xfrm>
          <a:prstGeom prst="rect">
            <a:avLst/>
          </a:prstGeom>
        </p:spPr>
      </p:pic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FA0F4FD0-8630-4B3E-9A3B-DB043E46B927}"/>
              </a:ext>
            </a:extLst>
          </p:cNvPr>
          <p:cNvSpPr txBox="1">
            <a:spLocks/>
          </p:cNvSpPr>
          <p:nvPr/>
        </p:nvSpPr>
        <p:spPr>
          <a:xfrm>
            <a:off x="3789142" y="2473154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HP : Max HP</a:t>
            </a:r>
            <a:r>
              <a:rPr lang="ko-KR" altLang="en-US" dirty="0"/>
              <a:t>를 늘림</a:t>
            </a:r>
            <a:endParaRPr lang="en-US" altLang="ko-KR" dirty="0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FE0B3C61-388B-45F9-949B-CEF8039BB301}"/>
              </a:ext>
            </a:extLst>
          </p:cNvPr>
          <p:cNvSpPr txBox="1">
            <a:spLocks/>
          </p:cNvSpPr>
          <p:nvPr/>
        </p:nvSpPr>
        <p:spPr>
          <a:xfrm>
            <a:off x="3789140" y="1719843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레벨업당 주는 포인트로 증가시킬 수 있음</a:t>
            </a:r>
            <a:endParaRPr lang="en-US" altLang="ko-KR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20C0BCA2-47DE-4C42-823E-C90D2E90F0AE}"/>
              </a:ext>
            </a:extLst>
          </p:cNvPr>
          <p:cNvSpPr txBox="1">
            <a:spLocks/>
          </p:cNvSpPr>
          <p:nvPr/>
        </p:nvSpPr>
        <p:spPr>
          <a:xfrm>
            <a:off x="3789142" y="2980054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HP : Max HP</a:t>
            </a:r>
            <a:r>
              <a:rPr lang="ko-KR" altLang="en-US" dirty="0"/>
              <a:t>를 늘림</a:t>
            </a:r>
            <a:endParaRPr lang="en-US" altLang="ko-KR" dirty="0"/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6D3FD4D2-3D31-4000-AA40-D0FC4C4F989D}"/>
              </a:ext>
            </a:extLst>
          </p:cNvPr>
          <p:cNvSpPr txBox="1">
            <a:spLocks/>
          </p:cNvSpPr>
          <p:nvPr/>
        </p:nvSpPr>
        <p:spPr>
          <a:xfrm>
            <a:off x="3789142" y="3484745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Power : </a:t>
            </a:r>
            <a:r>
              <a:rPr lang="ko-KR" altLang="en-US" dirty="0"/>
              <a:t>공격력</a:t>
            </a:r>
            <a:endParaRPr lang="en-US" altLang="ko-KR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240CBD53-B639-4481-AE13-BEE3D1945E98}"/>
              </a:ext>
            </a:extLst>
          </p:cNvPr>
          <p:cNvSpPr txBox="1">
            <a:spLocks/>
          </p:cNvSpPr>
          <p:nvPr/>
        </p:nvSpPr>
        <p:spPr>
          <a:xfrm>
            <a:off x="3789142" y="3986815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Agility : </a:t>
            </a:r>
            <a:r>
              <a:rPr lang="ko-KR" altLang="en-US" dirty="0" err="1"/>
              <a:t>회피율</a:t>
            </a:r>
            <a:endParaRPr lang="en-US" altLang="ko-KR" dirty="0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22C22939-B9F4-4EDD-ACAB-8CC6CB257F69}"/>
              </a:ext>
            </a:extLst>
          </p:cNvPr>
          <p:cNvSpPr txBox="1">
            <a:spLocks/>
          </p:cNvSpPr>
          <p:nvPr/>
        </p:nvSpPr>
        <p:spPr>
          <a:xfrm>
            <a:off x="3789141" y="4486676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Muscularity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방어력</a:t>
            </a:r>
            <a:endParaRPr lang="en-US" altLang="ko-KR" dirty="0"/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A9CCA37C-5071-4DA0-80B5-EF1E3F3F21C0}"/>
              </a:ext>
            </a:extLst>
          </p:cNvPr>
          <p:cNvSpPr txBox="1">
            <a:spLocks/>
          </p:cNvSpPr>
          <p:nvPr/>
        </p:nvSpPr>
        <p:spPr>
          <a:xfrm>
            <a:off x="3789141" y="4993576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Intellect : </a:t>
            </a:r>
            <a:r>
              <a:rPr lang="ko-KR" altLang="en-US" dirty="0"/>
              <a:t>마법 공격력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33D7C7F-84FB-428E-83B9-2B3D8853AD59}"/>
              </a:ext>
            </a:extLst>
          </p:cNvPr>
          <p:cNvSpPr txBox="1">
            <a:spLocks/>
          </p:cNvSpPr>
          <p:nvPr/>
        </p:nvSpPr>
        <p:spPr>
          <a:xfrm>
            <a:off x="6726684" y="3715136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스탯은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90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DE441-2D11-465A-A8E2-3CD98170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6. NPC</a:t>
            </a:r>
            <a:endParaRPr lang="ko-KR" altLang="en-US" sz="5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FA0F4FD0-8630-4B3E-9A3B-DB043E46B927}"/>
              </a:ext>
            </a:extLst>
          </p:cNvPr>
          <p:cNvSpPr txBox="1">
            <a:spLocks/>
          </p:cNvSpPr>
          <p:nvPr/>
        </p:nvSpPr>
        <p:spPr>
          <a:xfrm>
            <a:off x="6792400" y="4429254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Fairy : </a:t>
            </a:r>
            <a:r>
              <a:rPr lang="ko-KR" altLang="en-US" dirty="0" err="1"/>
              <a:t>스탯</a:t>
            </a:r>
            <a:r>
              <a:rPr lang="ko-KR" altLang="en-US" dirty="0"/>
              <a:t> 초기화</a:t>
            </a:r>
            <a:endParaRPr lang="en-US" altLang="ko-KR" dirty="0"/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A9CCA37C-5071-4DA0-80B5-EF1E3F3F21C0}"/>
              </a:ext>
            </a:extLst>
          </p:cNvPr>
          <p:cNvSpPr txBox="1">
            <a:spLocks/>
          </p:cNvSpPr>
          <p:nvPr/>
        </p:nvSpPr>
        <p:spPr>
          <a:xfrm>
            <a:off x="1075716" y="4429254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Priest : HP,</a:t>
            </a:r>
            <a:r>
              <a:rPr lang="ko-KR" altLang="en-US" dirty="0"/>
              <a:t> </a:t>
            </a:r>
            <a:r>
              <a:rPr lang="en-US" altLang="ko-KR" dirty="0"/>
              <a:t>MP</a:t>
            </a:r>
            <a:r>
              <a:rPr lang="ko-KR" altLang="en-US" dirty="0"/>
              <a:t> 회복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5A14A-849F-41CE-AD61-09101D17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718" y="2280277"/>
            <a:ext cx="1979321" cy="2148977"/>
          </a:xfrm>
          <a:prstGeom prst="rect">
            <a:avLst/>
          </a:prstGeom>
        </p:spPr>
      </p:pic>
      <p:pic>
        <p:nvPicPr>
          <p:cNvPr id="7" name="그림 6" descr="장난감, 인형이(가) 표시된 사진&#10;&#10;자동 생성된 설명">
            <a:extLst>
              <a:ext uri="{FF2B5EF4-FFF2-40B4-BE49-F238E27FC236}">
                <a16:creationId xmlns:a16="http://schemas.microsoft.com/office/drawing/2014/main" id="{2E211209-43A5-4E82-B823-3D97F282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592" y="2280277"/>
            <a:ext cx="1715549" cy="1715549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D65D486-78A8-4A19-A898-E2C66E145ED8}"/>
              </a:ext>
            </a:extLst>
          </p:cNvPr>
          <p:cNvSpPr txBox="1">
            <a:spLocks/>
          </p:cNvSpPr>
          <p:nvPr/>
        </p:nvSpPr>
        <p:spPr>
          <a:xfrm>
            <a:off x="3382572" y="5443054"/>
            <a:ext cx="4613713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NPC</a:t>
            </a:r>
            <a:r>
              <a:rPr lang="ko-KR" altLang="en-US" dirty="0"/>
              <a:t>는 돈으로 상호작용가능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79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AF809F-1095-4EED-8B02-FC614517A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ko-KR" altLang="en-US" sz="9600" dirty="0">
                <a:solidFill>
                  <a:schemeClr val="tx2"/>
                </a:solidFill>
              </a:rPr>
              <a:t>시연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98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191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휴먼엑스포</vt:lpstr>
      <vt:lpstr>Gill Sans MT</vt:lpstr>
      <vt:lpstr>Wingdings 2</vt:lpstr>
      <vt:lpstr>분할</vt:lpstr>
      <vt:lpstr>PowerPoint 프레젠테이션</vt:lpstr>
      <vt:lpstr>1. 맵</vt:lpstr>
      <vt:lpstr>2. 몬스터</vt:lpstr>
      <vt:lpstr>3. 아이템</vt:lpstr>
      <vt:lpstr>4. 스킬</vt:lpstr>
      <vt:lpstr>5. 스탯</vt:lpstr>
      <vt:lpstr>6. NPC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태준 조</dc:creator>
  <cp:lastModifiedBy>태준 조</cp:lastModifiedBy>
  <cp:revision>6</cp:revision>
  <dcterms:created xsi:type="dcterms:W3CDTF">2019-06-18T14:30:03Z</dcterms:created>
  <dcterms:modified xsi:type="dcterms:W3CDTF">2019-06-19T06:52:34Z</dcterms:modified>
</cp:coreProperties>
</file>