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76" r:id="rId5"/>
    <p:sldId id="282" r:id="rId6"/>
    <p:sldId id="257" r:id="rId7"/>
    <p:sldId id="269" r:id="rId8"/>
    <p:sldId id="258" r:id="rId9"/>
    <p:sldId id="266" r:id="rId10"/>
    <p:sldId id="262" r:id="rId11"/>
    <p:sldId id="263" r:id="rId12"/>
    <p:sldId id="264" r:id="rId13"/>
    <p:sldId id="265" r:id="rId14"/>
    <p:sldId id="268" r:id="rId15"/>
    <p:sldId id="270" r:id="rId16"/>
    <p:sldId id="259" r:id="rId17"/>
    <p:sldId id="267" r:id="rId18"/>
    <p:sldId id="271" r:id="rId19"/>
    <p:sldId id="272" r:id="rId20"/>
    <p:sldId id="273" r:id="rId21"/>
    <p:sldId id="260" r:id="rId22"/>
    <p:sldId id="274" r:id="rId23"/>
    <p:sldId id="275" r:id="rId24"/>
    <p:sldId id="283" r:id="rId25"/>
    <p:sldId id="284" r:id="rId26"/>
    <p:sldId id="285" r:id="rId27"/>
    <p:sldId id="286" r:id="rId28"/>
    <p:sldId id="287" r:id="rId29"/>
    <p:sldId id="288" r:id="rId30"/>
    <p:sldId id="277" r:id="rId31"/>
    <p:sldId id="28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KOR/Engine/UI/LevelEditor/index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KOR/Engine/Rendering/Materials/Editor/index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KOR/Engine/Blueprints/Editor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KOR/Engine/Rendering/ParticleSystems/Cascade/index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고급그래픽스효과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1</a:t>
            </a:r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03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디렉셔널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(Directional Light)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7059" y="1340769"/>
            <a:ext cx="9036941" cy="5424576"/>
            <a:chOff x="107504" y="2684091"/>
            <a:chExt cx="9036941" cy="5424576"/>
          </a:xfrm>
        </p:grpSpPr>
        <p:sp>
          <p:nvSpPr>
            <p:cNvPr id="13" name="타원 12"/>
            <p:cNvSpPr/>
            <p:nvPr/>
          </p:nvSpPr>
          <p:spPr>
            <a:xfrm>
              <a:off x="3420317" y="2684091"/>
              <a:ext cx="5724128" cy="542457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태양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7504" y="46293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지구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 flipV="1">
              <a:off x="146528" y="4658054"/>
              <a:ext cx="3306034" cy="39423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 flipV="1">
              <a:off x="134010" y="4600230"/>
              <a:ext cx="3318552" cy="36987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 flipV="1">
              <a:off x="153223" y="4632706"/>
              <a:ext cx="3299339" cy="3784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3921" y="444634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태양광선</a:t>
              </a:r>
              <a:endParaRPr lang="ko-KR" altLang="en-US" sz="1400" dirty="0"/>
            </a:p>
          </p:txBody>
        </p:sp>
      </p:grpSp>
      <p:pic>
        <p:nvPicPr>
          <p:cNvPr id="1026" name="Picture 2" descr="[태양과 지구크기비교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9" y="4431719"/>
            <a:ext cx="30003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91796" y="3903984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실제 태양광선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2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(Directional Light)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75556" y="1988840"/>
            <a:ext cx="4356484" cy="403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지구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4345419" y="2544357"/>
            <a:ext cx="4598432" cy="1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4497819" y="2717304"/>
            <a:ext cx="4446032" cy="1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598848" y="2876941"/>
            <a:ext cx="4345003" cy="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730700" y="3032379"/>
            <a:ext cx="4213151" cy="14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811180" y="3192015"/>
            <a:ext cx="4132671" cy="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865938" y="3348615"/>
            <a:ext cx="4077913" cy="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02615" y="3501015"/>
            <a:ext cx="4041236" cy="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0112" y="3634999"/>
            <a:ext cx="29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실제 태양광선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92080" y="4653136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태양광선은 거의 평행하게 지구에 도달함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31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(Directional Light)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47864" y="4653136"/>
            <a:ext cx="288032" cy="16561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6309320"/>
            <a:ext cx="705678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31640" y="1628800"/>
            <a:ext cx="5616624" cy="4680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635896" y="1781200"/>
            <a:ext cx="3464768" cy="2871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635896" y="1933600"/>
            <a:ext cx="3617168" cy="30075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635896" y="2357264"/>
            <a:ext cx="3464768" cy="2871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635896" y="2636912"/>
            <a:ext cx="3464768" cy="2871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35896" y="2933328"/>
            <a:ext cx="3464768" cy="2871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635896" y="3212976"/>
            <a:ext cx="3464768" cy="2871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707904" y="3437384"/>
            <a:ext cx="3464768" cy="2871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043608" y="1618526"/>
            <a:ext cx="5616624" cy="4680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724844" y="1628800"/>
            <a:ext cx="5616624" cy="4680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403648" y="6185897"/>
            <a:ext cx="1944216" cy="226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2893" y="3068052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그림자 영역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0" idx="2"/>
            <a:endCxn id="29" idx="0"/>
          </p:cNvCxnSpPr>
          <p:nvPr/>
        </p:nvCxnSpPr>
        <p:spPr>
          <a:xfrm>
            <a:off x="1970975" y="3437384"/>
            <a:ext cx="404781" cy="2748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72572" y="41846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광선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5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(Directional Light)</a:t>
            </a:r>
            <a:endParaRPr lang="ko-KR" altLang="en-US" dirty="0"/>
          </a:p>
        </p:txBody>
      </p:sp>
      <p:pic>
        <p:nvPicPr>
          <p:cNvPr id="2050" name="Picture 2" descr="디렉셔널 라이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2727133" cy="39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디렉셔널 라이트 섀도 프러스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2727133" cy="396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5580112" y="2636912"/>
            <a:ext cx="288032" cy="27363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6727654" y="2636912"/>
            <a:ext cx="796674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148652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평행임</a:t>
            </a:r>
            <a:r>
              <a:rPr lang="en-US" altLang="ko-KR" dirty="0" smtClean="0"/>
              <a:t>. 3D </a:t>
            </a:r>
            <a:r>
              <a:rPr lang="ko-KR" altLang="en-US" dirty="0" err="1" smtClean="0"/>
              <a:t>프로젝션이기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평행이 아닌 것 처럼 </a:t>
            </a:r>
            <a:r>
              <a:rPr lang="ko-KR" altLang="en-US" dirty="0" err="1" smtClean="0"/>
              <a:t>보일뿐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9" idx="2"/>
          </p:cNvCxnSpPr>
          <p:nvPr/>
        </p:nvCxnSpPr>
        <p:spPr>
          <a:xfrm rot="5400000">
            <a:off x="5993285" y="2007727"/>
            <a:ext cx="505815" cy="756073"/>
          </a:xfrm>
          <a:prstGeom prst="curvedConnector2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9" idx="2"/>
          </p:cNvCxnSpPr>
          <p:nvPr/>
        </p:nvCxnSpPr>
        <p:spPr>
          <a:xfrm rot="16200000" flipH="1">
            <a:off x="6821375" y="1935709"/>
            <a:ext cx="505807" cy="900100"/>
          </a:xfrm>
          <a:prstGeom prst="curvedConnector2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화살표 17"/>
          <p:cNvSpPr/>
          <p:nvPr/>
        </p:nvSpPr>
        <p:spPr>
          <a:xfrm>
            <a:off x="4211960" y="3501008"/>
            <a:ext cx="93610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1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(Directional Light)</a:t>
            </a:r>
            <a:endParaRPr lang="ko-KR" altLang="en-US" dirty="0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4536504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>
            <a:off x="2987824" y="1556792"/>
            <a:ext cx="792088" cy="36724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372616" y="1844824"/>
            <a:ext cx="792088" cy="36724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132904" y="1851196"/>
            <a:ext cx="792088" cy="36724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528948" y="1988840"/>
            <a:ext cx="792088" cy="36724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0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ko-KR" altLang="en-US" dirty="0" err="1"/>
              <a:t>라이트</a:t>
            </a:r>
            <a:r>
              <a:rPr lang="en-US" altLang="ko-KR" dirty="0"/>
              <a:t>(Point Light)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32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포인트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(Point Light)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점으로 표현되는 광원에서 나오는 빛을 흉내 내는 것</a:t>
            </a:r>
            <a:endParaRPr lang="ko-KR" altLang="en-US" dirty="0"/>
          </a:p>
        </p:txBody>
      </p:sp>
      <p:pic>
        <p:nvPicPr>
          <p:cNvPr id="5122" name="Picture 2" descr="http://math.hws.edu/graphicsbook/c4/point-vs-directional-l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9" b="29170"/>
          <a:stretch/>
        </p:blipFill>
        <p:spPr bwMode="auto">
          <a:xfrm>
            <a:off x="2627784" y="2996952"/>
            <a:ext cx="3600400" cy="36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2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ko-KR" altLang="en-US" dirty="0" err="1"/>
              <a:t>라이트</a:t>
            </a:r>
            <a:r>
              <a:rPr lang="en-US" altLang="ko-KR" dirty="0"/>
              <a:t>(Point Light)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</a:t>
            </a:r>
            <a:r>
              <a:rPr lang="ko-KR" altLang="en-US" dirty="0" smtClean="0"/>
              <a:t>전구가 </a:t>
            </a:r>
            <a:r>
              <a:rPr lang="ko-KR" altLang="en-US" dirty="0" smtClean="0"/>
              <a:t>광원인 라이트를 표현할 때 쓰임</a:t>
            </a:r>
            <a:endParaRPr lang="ko-KR" altLang="en-US" dirty="0"/>
          </a:p>
        </p:txBody>
      </p:sp>
      <p:pic>
        <p:nvPicPr>
          <p:cNvPr id="4" name="Picture 2" descr="http://math.hws.edu/graphicsbook/c4/point-vs-directional-l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9" b="29170"/>
          <a:stretch/>
        </p:blipFill>
        <p:spPr bwMode="auto">
          <a:xfrm>
            <a:off x="6362824" y="3341228"/>
            <a:ext cx="2304256" cy="23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oint ligh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0" y="3068960"/>
            <a:ext cx="5287950" cy="288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8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ko-KR" altLang="en-US" dirty="0" err="1"/>
              <a:t>라이트</a:t>
            </a:r>
            <a:r>
              <a:rPr lang="en-US" altLang="ko-KR" dirty="0"/>
              <a:t>(Point Light)</a:t>
            </a:r>
            <a:endParaRPr lang="ko-KR" altLang="en-US" dirty="0"/>
          </a:p>
        </p:txBody>
      </p:sp>
      <p:pic>
        <p:nvPicPr>
          <p:cNvPr id="9218" name="Picture 2" descr="반경 표시 없는 포인트 라이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7" y="2135217"/>
            <a:ext cx="3499754" cy="32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반경 표시 포인트 라이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45" y="2135218"/>
            <a:ext cx="3499755" cy="32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70921" y="3161262"/>
            <a:ext cx="93610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6099929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포인트 </a:t>
            </a:r>
            <a:r>
              <a:rPr lang="ko-KR" altLang="en-US" dirty="0" err="1" smtClean="0"/>
              <a:t>라이트의</a:t>
            </a:r>
            <a:r>
              <a:rPr lang="ko-KR" altLang="en-US" dirty="0" smtClean="0"/>
              <a:t> 경우 구체가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적인 표현으로 사용됨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</a:t>
            </a:r>
            <a:r>
              <a:rPr lang="ko-KR" altLang="en-US" dirty="0" err="1"/>
              <a:t>라이트</a:t>
            </a:r>
            <a:r>
              <a:rPr lang="en-US" altLang="ko-KR" dirty="0"/>
              <a:t>(Point Light)</a:t>
            </a:r>
            <a:endParaRPr lang="ko-KR" altLang="en-US" dirty="0"/>
          </a:p>
        </p:txBody>
      </p:sp>
      <p:pic>
        <p:nvPicPr>
          <p:cNvPr id="10242" name="Picture 2" descr="백열전구 감성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6" y="1772816"/>
            <a:ext cx="3744416" cy="2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706" y="1762639"/>
            <a:ext cx="4626553" cy="46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백열전구 감성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75" y="4438329"/>
            <a:ext cx="1317399" cy="196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306" y="4581128"/>
            <a:ext cx="228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77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 다룰 내용들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엔진 설치 및 버전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라이팅</a:t>
            </a:r>
            <a:r>
              <a:rPr lang="ko-KR" altLang="en-US" dirty="0" smtClean="0"/>
              <a:t> 기본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Unreal Engine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 err="1" smtClean="0"/>
              <a:t>언리얼에서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라이팅</a:t>
            </a:r>
            <a:r>
              <a:rPr lang="ko-KR" altLang="en-US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08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스포트</a:t>
            </a:r>
            <a:r>
              <a:rPr lang="en-US" altLang="ko-KR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(Spot Light)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50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스포트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(Spot Light)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점으로 표현되는 광원에서 </a:t>
            </a:r>
            <a:r>
              <a:rPr lang="ko-KR" altLang="en-US" dirty="0" smtClean="0"/>
              <a:t>원뿔 모양으로 나오는 </a:t>
            </a:r>
            <a:r>
              <a:rPr lang="ko-KR" altLang="en-US" dirty="0"/>
              <a:t>빛을 흉내 내는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11266" name="Picture 2" descr="opengl spot ligh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4762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9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스포트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(Spot Light)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손전등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책상등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전조등 등을 표현할 때 쓰임</a:t>
            </a:r>
            <a:endParaRPr lang="ko-KR" altLang="en-US" dirty="0"/>
          </a:p>
        </p:txBody>
      </p:sp>
      <p:pic>
        <p:nvPicPr>
          <p:cNvPr id="12290" name="Picture 2" descr="scary spot light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2" t="7923" r="19996" b="3194"/>
          <a:stretch/>
        </p:blipFill>
        <p:spPr bwMode="auto">
          <a:xfrm>
            <a:off x="179512" y="2820878"/>
            <a:ext cx="3503488" cy="303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20878"/>
            <a:ext cx="5228466" cy="303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pixa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49097"/>
            <a:ext cx="2592288" cy="16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6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스포트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(Spot Light)</a:t>
            </a:r>
            <a:endParaRPr lang="ko-KR" altLang="en-US" dirty="0"/>
          </a:p>
        </p:txBody>
      </p:sp>
      <p:pic>
        <p:nvPicPr>
          <p:cNvPr id="13314" name="Picture 2" descr="Spot Light without its Cone sho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1" y="2060848"/>
            <a:ext cx="4384081" cy="36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Spot Light with Cone sho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4384081" cy="36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7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Unreal Engine </a:t>
            </a:r>
            <a:r>
              <a:rPr lang="ko-KR" altLang="en-US" dirty="0"/>
              <a:t>사용법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833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 Editor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Material Editor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Blueprint Editor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Cascade Editor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9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Level </a:t>
            </a:r>
            <a:r>
              <a:rPr lang="en-US" altLang="ko-KR" dirty="0" smtClean="0"/>
              <a:t>Editor</a:t>
            </a:r>
            <a:endParaRPr lang="ko-KR" altLang="en-US" dirty="0"/>
          </a:p>
        </p:txBody>
      </p:sp>
      <p:pic>
        <p:nvPicPr>
          <p:cNvPr id="1026" name="Picture 2" descr="DefaultInterface_Window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57200" y="6126163"/>
            <a:ext cx="8137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http://api.unrealengine.com/KOR/Engine/UI/LevelEditor/index.html</a:t>
            </a:r>
          </a:p>
        </p:txBody>
      </p:sp>
    </p:spTree>
    <p:extLst>
      <p:ext uri="{BB962C8B-B14F-4D97-AF65-F5344CB8AC3E}">
        <p14:creationId xmlns:p14="http://schemas.microsoft.com/office/powerpoint/2010/main" val="32333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</a:t>
            </a:r>
            <a:r>
              <a:rPr lang="en-US" altLang="ko-KR" dirty="0" smtClean="0"/>
              <a:t>Editor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57200" y="6126974"/>
            <a:ext cx="857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http://api.unrealengine.com/KOR/Engine/Rendering/Materials/Editor/index.html</a:t>
            </a:r>
          </a:p>
        </p:txBody>
      </p:sp>
    </p:spTree>
    <p:extLst>
      <p:ext uri="{BB962C8B-B14F-4D97-AF65-F5344CB8AC3E}">
        <p14:creationId xmlns:p14="http://schemas.microsoft.com/office/powerpoint/2010/main" val="11457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Blueprint </a:t>
            </a:r>
            <a:r>
              <a:rPr lang="en-US" altLang="ko-KR" dirty="0" smtClean="0"/>
              <a:t>Editor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548922" y="6141489"/>
            <a:ext cx="8046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http://api.unrealengine.com/KOR/Engine/Blueprints/Editor/index.html</a:t>
            </a:r>
          </a:p>
        </p:txBody>
      </p:sp>
    </p:spTree>
    <p:extLst>
      <p:ext uri="{BB962C8B-B14F-4D97-AF65-F5344CB8AC3E}">
        <p14:creationId xmlns:p14="http://schemas.microsoft.com/office/powerpoint/2010/main" val="38073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Cascade </a:t>
            </a:r>
            <a:r>
              <a:rPr lang="en-US" altLang="ko-KR" dirty="0" smtClean="0"/>
              <a:t>Editor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555120" y="6126163"/>
            <a:ext cx="8039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http://api.unrealengine.com/KOR/Engine/Rendering/ParticleSystems/Cascade/index.html</a:t>
            </a:r>
          </a:p>
        </p:txBody>
      </p:sp>
    </p:spTree>
    <p:extLst>
      <p:ext uri="{BB962C8B-B14F-4D97-AF65-F5344CB8AC3E}">
        <p14:creationId xmlns:p14="http://schemas.microsoft.com/office/powerpoint/2010/main" val="15747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설치 및 버전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6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언리얼에서</a:t>
            </a:r>
            <a:r>
              <a:rPr lang="ko-KR" altLang="en-US" dirty="0" smtClean="0"/>
              <a:t> </a:t>
            </a:r>
            <a:r>
              <a:rPr lang="ko-KR" altLang="en-US" dirty="0" err="1"/>
              <a:t>라이팅</a:t>
            </a:r>
            <a:r>
              <a:rPr lang="ko-KR" altLang="en-US" dirty="0"/>
              <a:t> 적용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 err="1"/>
              <a:t>언리얼에서</a:t>
            </a:r>
            <a:r>
              <a:rPr lang="ko-KR" altLang="en-US" dirty="0"/>
              <a:t> </a:t>
            </a:r>
            <a:r>
              <a:rPr lang="ko-KR" altLang="en-US" dirty="0" err="1"/>
              <a:t>라이팅</a:t>
            </a:r>
            <a:r>
              <a:rPr lang="ko-KR" altLang="en-US" dirty="0"/>
              <a:t> 적용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공백 레벨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오브젝트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라이트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8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 설치 및 버전 확인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게임즈</a:t>
            </a:r>
            <a:r>
              <a:rPr lang="ko-KR" altLang="en-US" dirty="0" smtClean="0"/>
              <a:t> </a:t>
            </a:r>
            <a:r>
              <a:rPr lang="ko-KR" altLang="en-US" dirty="0" smtClean="0"/>
              <a:t>접속 및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런처</a:t>
            </a:r>
            <a:r>
              <a:rPr lang="ko-KR" altLang="en-US" dirty="0" smtClean="0"/>
              <a:t> 다운로드 및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344816" cy="39764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75856" y="3863181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버전 확인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4.21.2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786407" y="4365104"/>
            <a:ext cx="370384" cy="4040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451969" y="2847458"/>
            <a:ext cx="370384" cy="4040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라이트 </a:t>
            </a:r>
            <a:r>
              <a:rPr lang="ko-KR" altLang="en-US" dirty="0"/>
              <a:t>기본 </a:t>
            </a:r>
            <a:r>
              <a:rPr lang="en-US" altLang="ko-KR" dirty="0"/>
              <a:t>(</a:t>
            </a:r>
            <a:r>
              <a:rPr lang="ko-KR" altLang="en-US" dirty="0"/>
              <a:t>복습</a:t>
            </a:r>
            <a:r>
              <a:rPr lang="en-US" altLang="ko-KR" dirty="0"/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3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라이트 기본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 많이 쓰이는 라이트 종류 세가지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1. Directional Light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2. Point Light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3. Spot Light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00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(Directional Light)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67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디렉셔널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</a:t>
            </a:r>
            <a:r>
              <a:rPr lang="en-US" altLang="ko-KR" dirty="0" smtClean="0"/>
              <a:t>(Directional Light)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무한히 먼 거리에 있는 광원에서 오는 빛을 </a:t>
            </a:r>
            <a:r>
              <a:rPr lang="ko-KR" altLang="en-US" dirty="0" smtClean="0"/>
              <a:t>흉내 내는 것</a:t>
            </a:r>
            <a:endParaRPr lang="en-US" altLang="ko-KR" dirty="0" smtClean="0"/>
          </a:p>
          <a:p>
            <a:r>
              <a:rPr lang="ko-KR" altLang="en-US" dirty="0" smtClean="0"/>
              <a:t>모든 광선이 평행함</a:t>
            </a:r>
            <a:endParaRPr lang="ko-KR" altLang="en-US" dirty="0"/>
          </a:p>
        </p:txBody>
      </p:sp>
      <p:pic>
        <p:nvPicPr>
          <p:cNvPr id="36" name="Picture 2" descr="http://math.hws.edu/graphicsbook/c4/point-vs-directional-ligh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9" b="35024"/>
          <a:stretch/>
        </p:blipFill>
        <p:spPr bwMode="auto">
          <a:xfrm>
            <a:off x="2123728" y="3212976"/>
            <a:ext cx="5112568" cy="325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0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</a:t>
            </a:r>
            <a:r>
              <a:rPr lang="ko-KR" altLang="en-US" dirty="0" err="1"/>
              <a:t>라이트</a:t>
            </a:r>
            <a:r>
              <a:rPr lang="en-US" altLang="ko-KR" dirty="0"/>
              <a:t>(Directional Light)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태양광을 </a:t>
            </a:r>
            <a:r>
              <a:rPr lang="ko-KR" altLang="en-US" dirty="0"/>
              <a:t>나타낼 때 </a:t>
            </a:r>
            <a:r>
              <a:rPr lang="ko-KR" altLang="en-US" dirty="0" smtClean="0"/>
              <a:t>쓰임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69901" y="2792947"/>
            <a:ext cx="7056784" cy="2664296"/>
            <a:chOff x="1043608" y="3315105"/>
            <a:chExt cx="7056784" cy="2664296"/>
          </a:xfrm>
        </p:grpSpPr>
        <p:sp>
          <p:nvSpPr>
            <p:cNvPr id="6" name="타원 5"/>
            <p:cNvSpPr/>
            <p:nvPr/>
          </p:nvSpPr>
          <p:spPr>
            <a:xfrm>
              <a:off x="5292080" y="3315105"/>
              <a:ext cx="2808312" cy="266429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태양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43608" y="4197047"/>
              <a:ext cx="936104" cy="9004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지구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6" idx="2"/>
            </p:cNvCxnSpPr>
            <p:nvPr/>
          </p:nvCxnSpPr>
          <p:spPr>
            <a:xfrm flipH="1" flipV="1">
              <a:off x="2483768" y="4647252"/>
              <a:ext cx="2808312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 flipV="1">
              <a:off x="2732926" y="3821987"/>
              <a:ext cx="2589976" cy="4711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2589088" y="4222679"/>
              <a:ext cx="2713266" cy="25411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 flipV="1">
              <a:off x="2587376" y="4818067"/>
              <a:ext cx="2733814" cy="648595"/>
              <a:chOff x="2597650" y="4861903"/>
              <a:chExt cx="2733814" cy="654808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 flipH="1" flipV="1">
                <a:off x="2741488" y="4861903"/>
                <a:ext cx="2589976" cy="4711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 flipH="1" flipV="1">
                <a:off x="2597650" y="5262595"/>
                <a:ext cx="2713266" cy="25411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779912" y="523334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태양광선</a:t>
              </a:r>
              <a:endParaRPr lang="ko-KR" alt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1909" y="528137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우리가 상상하는 태양광선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02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329</Words>
  <Application>Microsoft Office PowerPoint</Application>
  <PresentationFormat>화면 슬라이드 쇼(4:3)</PresentationFormat>
  <Paragraphs>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고급그래픽스효과</vt:lpstr>
      <vt:lpstr>수업에 다룰 내용들</vt:lpstr>
      <vt:lpstr>언리얼 엔진 설치 및 버전 확인</vt:lpstr>
      <vt:lpstr>언리얼 엔진 설치 및 버전 확인</vt:lpstr>
      <vt:lpstr>라이트 기본 (복습)</vt:lpstr>
      <vt:lpstr>라이트 기본</vt:lpstr>
      <vt:lpstr>디렉셔널 라이트(Directional Light)</vt:lpstr>
      <vt:lpstr>디렉셔널 라이트(Directional Light)</vt:lpstr>
      <vt:lpstr>디렉셔널 라이트(Directional Light)</vt:lpstr>
      <vt:lpstr>디렉셔널 라이트(Directional Light)</vt:lpstr>
      <vt:lpstr>디렉셔널 라이트(Directional Light)</vt:lpstr>
      <vt:lpstr>디렉셔널 라이트(Directional Light)</vt:lpstr>
      <vt:lpstr>디렉셔널 라이트(Directional Light)</vt:lpstr>
      <vt:lpstr>디렉셔널 라이트(Directional Light)</vt:lpstr>
      <vt:lpstr>포인트 라이트(Point Light)</vt:lpstr>
      <vt:lpstr>포인트 라이트(Point Light)</vt:lpstr>
      <vt:lpstr>포인트 라이트(Point Light)</vt:lpstr>
      <vt:lpstr>포인트 라이트(Point Light)</vt:lpstr>
      <vt:lpstr>포인트 라이트(Point Light)</vt:lpstr>
      <vt:lpstr>스포트 라이트(Spot Light)</vt:lpstr>
      <vt:lpstr>스포트 라이트(Spot Light)</vt:lpstr>
      <vt:lpstr>스포트 라이트(Spot Light)</vt:lpstr>
      <vt:lpstr>스포트 라이트(Spot Light)</vt:lpstr>
      <vt:lpstr>간단한 Unreal Engine 사용법</vt:lpstr>
      <vt:lpstr>에디터</vt:lpstr>
      <vt:lpstr>Level Editor</vt:lpstr>
      <vt:lpstr>Material Editor</vt:lpstr>
      <vt:lpstr>Blueprint Editor</vt:lpstr>
      <vt:lpstr>Cascade Editor</vt:lpstr>
      <vt:lpstr>실습 : 언리얼에서 라이팅 적용</vt:lpstr>
      <vt:lpstr>실습 : 언리얼에서 라이팅 적용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Lee TaekHee</cp:lastModifiedBy>
  <cp:revision>21</cp:revision>
  <dcterms:created xsi:type="dcterms:W3CDTF">2006-10-05T04:04:58Z</dcterms:created>
  <dcterms:modified xsi:type="dcterms:W3CDTF">2019-03-06T12:07:51Z</dcterms:modified>
</cp:coreProperties>
</file>