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4" r:id="rId4"/>
    <p:sldId id="270" r:id="rId5"/>
    <p:sldId id="271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3" r:id="rId15"/>
    <p:sldId id="295" r:id="rId16"/>
    <p:sldId id="297" r:id="rId17"/>
    <p:sldId id="298" r:id="rId18"/>
    <p:sldId id="29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B196A-0FDE-4431-8C1C-D066F5002E5A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E1802-E500-4C8A-AEA0-3B732EB01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9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7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3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5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7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2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4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2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4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32A0-B3D5-450E-B674-20C17F032D30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74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고급그래픽스효과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Lecture </a:t>
            </a:r>
            <a:r>
              <a:rPr lang="en-US" altLang="ko-KR" dirty="0" smtClean="0"/>
              <a:t>7</a:t>
            </a:r>
            <a:endParaRPr lang="en-US" altLang="ko-KR" dirty="0"/>
          </a:p>
          <a:p>
            <a:r>
              <a:rPr lang="ko-KR" altLang="en-US" dirty="0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34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Cascade </a:t>
            </a:r>
            <a:r>
              <a:rPr lang="ko-KR" altLang="en-US" smtClean="0"/>
              <a:t>파티클 시스템 </a:t>
            </a:r>
            <a:r>
              <a:rPr lang="en-US" altLang="ko-KR" smtClean="0"/>
              <a:t>: </a:t>
            </a:r>
            <a:r>
              <a:rPr lang="ko-KR" altLang="en-US" smtClean="0"/>
              <a:t>모듈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Initial Color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Color Over Life : </a:t>
            </a:r>
            <a:r>
              <a:rPr lang="ko-KR" altLang="en-US" dirty="0" smtClean="0"/>
              <a:t>커브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에디터 연동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82" y="4118830"/>
            <a:ext cx="9522436" cy="25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7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시스템 </a:t>
            </a:r>
            <a:r>
              <a:rPr lang="en-US" altLang="ko-KR" dirty="0"/>
              <a:t>: </a:t>
            </a:r>
            <a:r>
              <a:rPr lang="ko-KR" altLang="en-US" dirty="0"/>
              <a:t>모듈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Light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파티클이</a:t>
            </a:r>
            <a:r>
              <a:rPr lang="ko-KR" altLang="en-US" dirty="0" smtClean="0"/>
              <a:t> 빛을 발생시킴</a:t>
            </a:r>
            <a:endParaRPr lang="en-US" altLang="ko-KR" dirty="0" smtClean="0"/>
          </a:p>
        </p:txBody>
      </p:sp>
      <p:pic>
        <p:nvPicPr>
          <p:cNvPr id="5" name="내용 개체 틀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6533"/>
          <a:stretch/>
        </p:blipFill>
        <p:spPr>
          <a:xfrm>
            <a:off x="1188427" y="2017711"/>
            <a:ext cx="1104900" cy="396716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21019" y="3671154"/>
            <a:ext cx="1239715" cy="219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827" y="3193805"/>
            <a:ext cx="2378077" cy="117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0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Cascade </a:t>
            </a:r>
            <a:r>
              <a:rPr lang="ko-KR" altLang="en-US" smtClean="0"/>
              <a:t>파티클 시스템 </a:t>
            </a:r>
            <a:r>
              <a:rPr lang="en-US" altLang="ko-KR" smtClean="0"/>
              <a:t>: </a:t>
            </a:r>
            <a:r>
              <a:rPr lang="ko-KR" altLang="en-US" smtClean="0"/>
              <a:t>모듈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Light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97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시스템 </a:t>
            </a:r>
            <a:r>
              <a:rPr lang="en-US" altLang="ko-KR" dirty="0"/>
              <a:t>: </a:t>
            </a:r>
            <a:r>
              <a:rPr lang="ko-KR" altLang="en-US" dirty="0"/>
              <a:t>타입 </a:t>
            </a:r>
            <a:r>
              <a:rPr lang="ko-KR" altLang="en-US" dirty="0" smtClean="0"/>
              <a:t>데이터 모듈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5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시스템 </a:t>
            </a:r>
            <a:r>
              <a:rPr lang="en-US" altLang="ko-KR" dirty="0"/>
              <a:t>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타입 </a:t>
            </a:r>
            <a:r>
              <a:rPr lang="ko-KR" altLang="en-US" dirty="0"/>
              <a:t>데이터 모듈</a:t>
            </a:r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3021" y="2486085"/>
            <a:ext cx="2809509" cy="2972043"/>
          </a:xfrm>
          <a:prstGeom prst="rect">
            <a:avLst/>
          </a:prstGeom>
        </p:spPr>
      </p:pic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이미터</a:t>
            </a:r>
            <a:r>
              <a:rPr lang="ko-KR" altLang="en-US" dirty="0" smtClean="0"/>
              <a:t> 기본 타입은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이미터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타입 데이터 모듈을 추가하면  다른 형태의 </a:t>
            </a:r>
            <a:r>
              <a:rPr lang="ko-KR" altLang="en-US" dirty="0" err="1" smtClean="0"/>
              <a:t>이미터로</a:t>
            </a:r>
            <a:r>
              <a:rPr lang="ko-KR" altLang="en-US" dirty="0" smtClean="0"/>
              <a:t> 바뀜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84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시스템 </a:t>
            </a:r>
            <a:r>
              <a:rPr lang="en-US" altLang="ko-KR" dirty="0"/>
              <a:t>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타입 </a:t>
            </a:r>
            <a:r>
              <a:rPr lang="ko-KR" altLang="en-US" dirty="0"/>
              <a:t>데이터 </a:t>
            </a:r>
            <a:r>
              <a:rPr lang="ko-KR" altLang="en-US" dirty="0" smtClean="0"/>
              <a:t>모듈 </a:t>
            </a:r>
            <a:r>
              <a:rPr lang="en-US" altLang="ko-KR" dirty="0"/>
              <a:t>GPU </a:t>
            </a:r>
            <a:r>
              <a:rPr lang="en-US" altLang="ko-KR" dirty="0" smtClean="0"/>
              <a:t>Sprites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GPU Sprites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GPU </a:t>
            </a:r>
            <a:r>
              <a:rPr lang="ko-KR" altLang="en-US" dirty="0" smtClean="0"/>
              <a:t>가속 기반 </a:t>
            </a:r>
            <a:r>
              <a:rPr lang="ko-KR" altLang="en-US" dirty="0" err="1" smtClean="0"/>
              <a:t>이미터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스프라이트</a:t>
            </a:r>
            <a:r>
              <a:rPr lang="ko-KR" altLang="en-US" dirty="0" smtClean="0"/>
              <a:t> 타입은 유지됨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수십만 개의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8" name="Picture 4" descr="GPUSprite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7839"/>
            <a:ext cx="5181600" cy="374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66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시스템 </a:t>
            </a:r>
            <a:r>
              <a:rPr lang="en-US" altLang="ko-KR" dirty="0"/>
              <a:t>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타입 </a:t>
            </a:r>
            <a:r>
              <a:rPr lang="ko-KR" altLang="en-US" dirty="0"/>
              <a:t>데이터 </a:t>
            </a:r>
            <a:r>
              <a:rPr lang="ko-KR" altLang="en-US" dirty="0" smtClean="0"/>
              <a:t>모듈 </a:t>
            </a:r>
            <a:r>
              <a:rPr lang="en-US" altLang="ko-KR" dirty="0"/>
              <a:t>GPU </a:t>
            </a:r>
            <a:r>
              <a:rPr lang="en-US" altLang="ko-KR" dirty="0" smtClean="0"/>
              <a:t>Sprites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CPU</a:t>
            </a:r>
            <a:r>
              <a:rPr lang="ko-KR" altLang="en-US" dirty="0"/>
              <a:t> </a:t>
            </a:r>
            <a:r>
              <a:rPr lang="ko-KR" altLang="en-US" dirty="0" err="1" smtClean="0"/>
              <a:t>파티클에</a:t>
            </a:r>
            <a:r>
              <a:rPr lang="ko-KR" altLang="en-US" dirty="0" smtClean="0"/>
              <a:t> 비해 기능이 적음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벡터 필드 지원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: GPU Sprites </a:t>
            </a:r>
            <a:r>
              <a:rPr lang="ko-KR" altLang="en-US" dirty="0" smtClean="0"/>
              <a:t>타입 추가 후 벡터 필드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4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시스템 </a:t>
            </a:r>
            <a:r>
              <a:rPr lang="en-US" altLang="ko-KR" dirty="0"/>
              <a:t>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타입 </a:t>
            </a:r>
            <a:r>
              <a:rPr lang="ko-KR" altLang="en-US" dirty="0"/>
              <a:t>데이터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Mesh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Mesh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Sprite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Mesh</a:t>
            </a:r>
            <a:r>
              <a:rPr lang="ko-KR" altLang="en-US" dirty="0" smtClean="0"/>
              <a:t>단위 </a:t>
            </a:r>
            <a:r>
              <a:rPr lang="ko-KR" altLang="en-US" dirty="0" err="1" smtClean="0"/>
              <a:t>파티클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파편이나 잔해 표현</a:t>
            </a:r>
            <a:endParaRPr lang="ko-KR" altLang="en-US" dirty="0"/>
          </a:p>
        </p:txBody>
      </p:sp>
      <p:pic>
        <p:nvPicPr>
          <p:cNvPr id="2050" name="Picture 2" descr="LootBucket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5120"/>
            <a:ext cx="5181600" cy="36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2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시스템 </a:t>
            </a:r>
            <a:r>
              <a:rPr lang="en-US" altLang="ko-KR" dirty="0"/>
              <a:t>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타입 </a:t>
            </a:r>
            <a:r>
              <a:rPr lang="ko-KR" altLang="en-US" dirty="0"/>
              <a:t>데이터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Mesh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Mesh </a:t>
            </a:r>
            <a:r>
              <a:rPr lang="ko-KR" altLang="en-US" dirty="0" smtClean="0"/>
              <a:t>타입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17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지난주 강의 내용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개요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Cascade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시스템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1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다룰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모듈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시스템 </a:t>
            </a:r>
            <a:r>
              <a:rPr lang="en-US" altLang="ko-KR" dirty="0"/>
              <a:t>: </a:t>
            </a:r>
            <a:r>
              <a:rPr lang="ko-KR" altLang="en-US" dirty="0"/>
              <a:t>타입 </a:t>
            </a:r>
            <a:r>
              <a:rPr lang="ko-KR" altLang="en-US" dirty="0" smtClean="0"/>
              <a:t>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43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시스템 </a:t>
            </a:r>
            <a:r>
              <a:rPr lang="en-US" altLang="ko-KR" dirty="0"/>
              <a:t>: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시스템 </a:t>
            </a:r>
            <a:r>
              <a:rPr lang="en-US" altLang="ko-KR" dirty="0"/>
              <a:t>: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6533"/>
          <a:stretch/>
        </p:blipFill>
        <p:spPr>
          <a:xfrm>
            <a:off x="3644201" y="1455066"/>
            <a:ext cx="1455337" cy="5225443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이미터에</a:t>
            </a:r>
            <a:r>
              <a:rPr lang="ko-KR" altLang="en-US" dirty="0" smtClean="0"/>
              <a:t> 배치하여 다양한 기능 부여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움직임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라이팅</a:t>
            </a:r>
            <a:endParaRPr lang="en-US" altLang="ko-KR" dirty="0"/>
          </a:p>
          <a:p>
            <a:pPr lvl="1"/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ko-KR" altLang="en-US" dirty="0" smtClean="0"/>
              <a:t>배치 위치에 따른 우선순위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위에 배치될 수록 높음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4" y="1455066"/>
            <a:ext cx="1828800" cy="5181600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 rot="4950547">
            <a:off x="2754713" y="2699239"/>
            <a:ext cx="430823" cy="138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시스템 </a:t>
            </a:r>
            <a:r>
              <a:rPr lang="en-US" altLang="ko-KR" dirty="0"/>
              <a:t>: </a:t>
            </a:r>
            <a:r>
              <a:rPr lang="ko-KR" altLang="en-US" dirty="0"/>
              <a:t>모듈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필수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Required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Spawn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그 외 물체 특성을 정의하기 위한 세가지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Size, color, velocity, life, location …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85010" y="1825625"/>
            <a:ext cx="14879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1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시스템 </a:t>
            </a:r>
            <a:r>
              <a:rPr lang="en-US" altLang="ko-KR" dirty="0"/>
              <a:t>: </a:t>
            </a:r>
            <a:r>
              <a:rPr lang="ko-KR" altLang="en-US" dirty="0"/>
              <a:t>모듈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파티클을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Actor List </a:t>
            </a:r>
            <a:r>
              <a:rPr lang="ko-KR" altLang="en-US" dirty="0" smtClean="0"/>
              <a:t>에 넣어 </a:t>
            </a:r>
            <a:r>
              <a:rPr lang="en-US" altLang="ko-KR" dirty="0" smtClean="0"/>
              <a:t>Actor </a:t>
            </a:r>
            <a:r>
              <a:rPr lang="ko-KR" altLang="en-US" dirty="0" smtClean="0"/>
              <a:t>간 충돌 처리 수행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타 </a:t>
            </a:r>
            <a:r>
              <a:rPr lang="en-US" altLang="ko-KR" dirty="0" smtClean="0"/>
              <a:t>Actor</a:t>
            </a:r>
            <a:r>
              <a:rPr lang="ko-KR" altLang="en-US" dirty="0"/>
              <a:t>로</a:t>
            </a:r>
            <a:r>
              <a:rPr lang="ko-KR" altLang="en-US" dirty="0" smtClean="0"/>
              <a:t> 물리적 영향 미칠 수 있음</a:t>
            </a:r>
            <a:endParaRPr lang="ko-KR" altLang="en-US" dirty="0"/>
          </a:p>
        </p:txBody>
      </p:sp>
      <p:pic>
        <p:nvPicPr>
          <p:cNvPr id="5" name="내용 개체 틀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6533"/>
          <a:stretch/>
        </p:blipFill>
        <p:spPr>
          <a:xfrm>
            <a:off x="1188427" y="2017711"/>
            <a:ext cx="1104900" cy="39671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857" y="3469723"/>
            <a:ext cx="2426737" cy="5315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28347" y="2616077"/>
            <a:ext cx="1239715" cy="219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5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Cascade </a:t>
            </a:r>
            <a:r>
              <a:rPr lang="ko-KR" altLang="en-US" smtClean="0"/>
              <a:t>파티클 시스템 </a:t>
            </a:r>
            <a:r>
              <a:rPr lang="en-US" altLang="ko-KR" smtClean="0"/>
              <a:t>: </a:t>
            </a:r>
            <a:r>
              <a:rPr lang="ko-KR" altLang="en-US" smtClean="0"/>
              <a:t>모듈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Actor Collision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옵션 조절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Actor </a:t>
            </a:r>
            <a:r>
              <a:rPr lang="ko-KR" altLang="en-US" dirty="0" smtClean="0"/>
              <a:t>간 충돌 처리 결과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0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시스템 </a:t>
            </a:r>
            <a:r>
              <a:rPr lang="en-US" altLang="ko-KR" dirty="0"/>
              <a:t>: </a:t>
            </a:r>
            <a:r>
              <a:rPr lang="ko-KR" altLang="en-US" dirty="0"/>
              <a:t>모듈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컬러 부여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초기 컬러 부여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Color Over Life</a:t>
            </a:r>
          </a:p>
        </p:txBody>
      </p:sp>
      <p:pic>
        <p:nvPicPr>
          <p:cNvPr id="5" name="내용 개체 틀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6533"/>
          <a:stretch/>
        </p:blipFill>
        <p:spPr>
          <a:xfrm>
            <a:off x="1188427" y="2017711"/>
            <a:ext cx="1104900" cy="396716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21019" y="2818300"/>
            <a:ext cx="1239715" cy="219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956" y="2818300"/>
            <a:ext cx="1869098" cy="14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252</Words>
  <Application>Microsoft Office PowerPoint</Application>
  <PresentationFormat>와이드스크린</PresentationFormat>
  <Paragraphs>89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고급그래픽스효과</vt:lpstr>
      <vt:lpstr>지난주 강의 내용 요약</vt:lpstr>
      <vt:lpstr>수업에 다룰 내용</vt:lpstr>
      <vt:lpstr>Cascade 파티클 시스템 : 모듈</vt:lpstr>
      <vt:lpstr>Cascade 파티클 시스템 : 모듈</vt:lpstr>
      <vt:lpstr>Cascade 파티클 시스템 : 모듈</vt:lpstr>
      <vt:lpstr>Cascade 파티클 시스템 : 모듈</vt:lpstr>
      <vt:lpstr>Cascade 파티클 시스템 : 모듈</vt:lpstr>
      <vt:lpstr>Cascade 파티클 시스템 : 모듈</vt:lpstr>
      <vt:lpstr>Cascade 파티클 시스템 : 모듈</vt:lpstr>
      <vt:lpstr>Cascade 파티클 시스템 : 모듈</vt:lpstr>
      <vt:lpstr>Cascade 파티클 시스템 : 모듈</vt:lpstr>
      <vt:lpstr>Cascade 파티클 시스템 : 타입 데이터 모듈</vt:lpstr>
      <vt:lpstr>Cascade 파티클 시스템 :  타입 데이터 모듈</vt:lpstr>
      <vt:lpstr>Cascade 파티클 시스템 :  타입 데이터 모듈 GPU Sprites</vt:lpstr>
      <vt:lpstr>Cascade 파티클 시스템 :  타입 데이터 모듈 GPU Sprites</vt:lpstr>
      <vt:lpstr>Cascade 파티클 시스템 :  타입 데이터 모듈 Mesh</vt:lpstr>
      <vt:lpstr>Cascade 파티클 시스템 :  타입 데이터 모듈 Mesh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이택희</dc:creator>
  <cp:lastModifiedBy>이택희</cp:lastModifiedBy>
  <cp:revision>25</cp:revision>
  <dcterms:created xsi:type="dcterms:W3CDTF">2018-06-06T04:20:49Z</dcterms:created>
  <dcterms:modified xsi:type="dcterms:W3CDTF">2019-04-04T03:30:40Z</dcterms:modified>
</cp:coreProperties>
</file>