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4" r:id="rId4"/>
    <p:sldId id="270" r:id="rId5"/>
    <p:sldId id="271" r:id="rId6"/>
    <p:sldId id="300" r:id="rId7"/>
    <p:sldId id="301" r:id="rId8"/>
    <p:sldId id="302" r:id="rId9"/>
    <p:sldId id="303" r:id="rId10"/>
    <p:sldId id="304" r:id="rId11"/>
    <p:sldId id="305" r:id="rId12"/>
    <p:sldId id="308" r:id="rId13"/>
    <p:sldId id="309" r:id="rId14"/>
    <p:sldId id="310" r:id="rId15"/>
    <p:sldId id="306" r:id="rId16"/>
    <p:sldId id="311" r:id="rId17"/>
    <p:sldId id="312" r:id="rId18"/>
    <p:sldId id="313" r:id="rId19"/>
    <p:sldId id="314" r:id="rId20"/>
    <p:sldId id="315" r:id="rId21"/>
    <p:sldId id="31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B196A-0FDE-4431-8C1C-D066F5002E5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E1802-E500-4C8A-AEA0-3B732EB013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9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7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3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5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7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2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2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32A0-B3D5-450E-B674-20C17F032D30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E640-F3D4-4970-8028-A3FC1029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4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고급그래픽스효과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Lecture </a:t>
            </a:r>
            <a:r>
              <a:rPr lang="en-US" altLang="ko-KR" smtClean="0"/>
              <a:t>8</a:t>
            </a:r>
            <a:endParaRPr lang="en-US" altLang="ko-KR" dirty="0"/>
          </a:p>
          <a:p>
            <a:r>
              <a:rPr lang="ko-KR" altLang="en-US" dirty="0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34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Beam Type Data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Type Data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하나가 긴 막대 형태를 가짐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9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4713" y="2424539"/>
            <a:ext cx="2106125" cy="22279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3663" y="3107699"/>
            <a:ext cx="2488223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Type Data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63961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36360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2" idx="6"/>
            <a:endCxn id="6" idx="2"/>
          </p:cNvCxnSpPr>
          <p:nvPr/>
        </p:nvCxnSpPr>
        <p:spPr>
          <a:xfrm>
            <a:off x="2927648" y="3140968"/>
            <a:ext cx="6408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35560" y="342900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Source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580276" y="342900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Target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495600" y="4653137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600" dirty="0"/>
              <a:t>휘게 하려면 중간 점들이 필요</a:t>
            </a:r>
          </a:p>
        </p:txBody>
      </p:sp>
    </p:spTree>
    <p:extLst>
      <p:ext uri="{BB962C8B-B14F-4D97-AF65-F5344CB8AC3E}">
        <p14:creationId xmlns:p14="http://schemas.microsoft.com/office/powerpoint/2010/main" val="214611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Type Data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639616" y="39365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36360" y="39365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2" idx="6"/>
            <a:endCxn id="6" idx="2"/>
          </p:cNvCxnSpPr>
          <p:nvPr/>
        </p:nvCxnSpPr>
        <p:spPr>
          <a:xfrm>
            <a:off x="2927648" y="4080554"/>
            <a:ext cx="6408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35560" y="436858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Source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580276" y="436858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Target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495600" y="523094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600" dirty="0"/>
              <a:t>중간 점 추가</a:t>
            </a:r>
          </a:p>
        </p:txBody>
      </p:sp>
      <p:sp>
        <p:nvSpPr>
          <p:cNvPr id="3" name="자유형 2"/>
          <p:cNvSpPr/>
          <p:nvPr/>
        </p:nvSpPr>
        <p:spPr>
          <a:xfrm>
            <a:off x="2786743" y="2310694"/>
            <a:ext cx="6618514" cy="1763979"/>
          </a:xfrm>
          <a:custGeom>
            <a:avLst/>
            <a:gdLst>
              <a:gd name="connsiteX0" fmla="*/ 0 w 6618514"/>
              <a:gd name="connsiteY0" fmla="*/ 1763979 h 1763979"/>
              <a:gd name="connsiteX1" fmla="*/ 856343 w 6618514"/>
              <a:gd name="connsiteY1" fmla="*/ 777007 h 1763979"/>
              <a:gd name="connsiteX2" fmla="*/ 2177143 w 6618514"/>
              <a:gd name="connsiteY2" fmla="*/ 138379 h 1763979"/>
              <a:gd name="connsiteX3" fmla="*/ 3904343 w 6618514"/>
              <a:gd name="connsiteY3" fmla="*/ 22264 h 1763979"/>
              <a:gd name="connsiteX4" fmla="*/ 5283200 w 6618514"/>
              <a:gd name="connsiteY4" fmla="*/ 457693 h 1763979"/>
              <a:gd name="connsiteX5" fmla="*/ 6371771 w 6618514"/>
              <a:gd name="connsiteY5" fmla="*/ 1328550 h 1763979"/>
              <a:gd name="connsiteX6" fmla="*/ 6618514 w 6618514"/>
              <a:gd name="connsiteY6" fmla="*/ 1763979 h 176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8514" h="1763979">
                <a:moveTo>
                  <a:pt x="0" y="1763979"/>
                </a:moveTo>
                <a:cubicBezTo>
                  <a:pt x="246743" y="1405959"/>
                  <a:pt x="493486" y="1047940"/>
                  <a:pt x="856343" y="777007"/>
                </a:cubicBezTo>
                <a:cubicBezTo>
                  <a:pt x="1219200" y="506074"/>
                  <a:pt x="1669143" y="264170"/>
                  <a:pt x="2177143" y="138379"/>
                </a:cubicBezTo>
                <a:cubicBezTo>
                  <a:pt x="2685143" y="12588"/>
                  <a:pt x="3386667" y="-30955"/>
                  <a:pt x="3904343" y="22264"/>
                </a:cubicBezTo>
                <a:cubicBezTo>
                  <a:pt x="4422019" y="75483"/>
                  <a:pt x="4871962" y="239979"/>
                  <a:pt x="5283200" y="457693"/>
                </a:cubicBezTo>
                <a:cubicBezTo>
                  <a:pt x="5694438" y="675407"/>
                  <a:pt x="6149219" y="1110836"/>
                  <a:pt x="6371771" y="1328550"/>
                </a:cubicBezTo>
                <a:cubicBezTo>
                  <a:pt x="6594323" y="1546264"/>
                  <a:pt x="6606418" y="1655121"/>
                  <a:pt x="6618514" y="176397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323049" y="30776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18382" y="244395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951984" y="21666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320136" y="23358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436260" y="304866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783632" y="1630542"/>
            <a:ext cx="0" cy="2444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03512" y="2321192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/>
              <a:t>Tangent</a:t>
            </a:r>
            <a:r>
              <a:rPr lang="ko-KR" altLang="en-US" sz="2400" dirty="0"/>
              <a:t> </a:t>
            </a:r>
            <a:r>
              <a:rPr lang="en-US" altLang="ko-KR" sz="2400" dirty="0"/>
              <a:t>direction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7840" y="262387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/>
              <a:t>Tangent</a:t>
            </a:r>
            <a:r>
              <a:rPr lang="ko-KR" altLang="en-US" sz="2400" dirty="0"/>
              <a:t> </a:t>
            </a:r>
            <a:r>
              <a:rPr lang="en-US" altLang="ko-KR" sz="2400" dirty="0"/>
              <a:t>direction</a:t>
            </a:r>
            <a:endParaRPr lang="ko-KR" altLang="en-US" sz="2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480376" y="1636424"/>
            <a:ext cx="0" cy="2444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0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Type Data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639616" y="39365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36360" y="39365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35560" y="436858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Source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580276" y="436858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600" dirty="0"/>
              <a:t>Target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495600" y="523094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600" dirty="0" err="1"/>
              <a:t>노이즈</a:t>
            </a:r>
            <a:r>
              <a:rPr lang="ko-KR" altLang="en-US" sz="3600" dirty="0"/>
              <a:t> 추가</a:t>
            </a:r>
          </a:p>
        </p:txBody>
      </p:sp>
      <p:sp>
        <p:nvSpPr>
          <p:cNvPr id="3" name="자유형 2"/>
          <p:cNvSpPr/>
          <p:nvPr/>
        </p:nvSpPr>
        <p:spPr>
          <a:xfrm>
            <a:off x="2786743" y="2310694"/>
            <a:ext cx="6618514" cy="1763979"/>
          </a:xfrm>
          <a:custGeom>
            <a:avLst/>
            <a:gdLst>
              <a:gd name="connsiteX0" fmla="*/ 0 w 6618514"/>
              <a:gd name="connsiteY0" fmla="*/ 1763979 h 1763979"/>
              <a:gd name="connsiteX1" fmla="*/ 856343 w 6618514"/>
              <a:gd name="connsiteY1" fmla="*/ 777007 h 1763979"/>
              <a:gd name="connsiteX2" fmla="*/ 2177143 w 6618514"/>
              <a:gd name="connsiteY2" fmla="*/ 138379 h 1763979"/>
              <a:gd name="connsiteX3" fmla="*/ 3904343 w 6618514"/>
              <a:gd name="connsiteY3" fmla="*/ 22264 h 1763979"/>
              <a:gd name="connsiteX4" fmla="*/ 5283200 w 6618514"/>
              <a:gd name="connsiteY4" fmla="*/ 457693 h 1763979"/>
              <a:gd name="connsiteX5" fmla="*/ 6371771 w 6618514"/>
              <a:gd name="connsiteY5" fmla="*/ 1328550 h 1763979"/>
              <a:gd name="connsiteX6" fmla="*/ 6618514 w 6618514"/>
              <a:gd name="connsiteY6" fmla="*/ 1763979 h 176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8514" h="1763979">
                <a:moveTo>
                  <a:pt x="0" y="1763979"/>
                </a:moveTo>
                <a:cubicBezTo>
                  <a:pt x="246743" y="1405959"/>
                  <a:pt x="493486" y="1047940"/>
                  <a:pt x="856343" y="777007"/>
                </a:cubicBezTo>
                <a:cubicBezTo>
                  <a:pt x="1219200" y="506074"/>
                  <a:pt x="1669143" y="264170"/>
                  <a:pt x="2177143" y="138379"/>
                </a:cubicBezTo>
                <a:cubicBezTo>
                  <a:pt x="2685143" y="12588"/>
                  <a:pt x="3386667" y="-30955"/>
                  <a:pt x="3904343" y="22264"/>
                </a:cubicBezTo>
                <a:cubicBezTo>
                  <a:pt x="4422019" y="75483"/>
                  <a:pt x="4871962" y="239979"/>
                  <a:pt x="5283200" y="457693"/>
                </a:cubicBezTo>
                <a:cubicBezTo>
                  <a:pt x="5694438" y="675407"/>
                  <a:pt x="6149219" y="1110836"/>
                  <a:pt x="6371771" y="1328550"/>
                </a:cubicBezTo>
                <a:cubicBezTo>
                  <a:pt x="6594323" y="1546264"/>
                  <a:pt x="6606418" y="1655121"/>
                  <a:pt x="6618514" y="176397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323049" y="30776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18382" y="244395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951984" y="21666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320136" y="23358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436260" y="304866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783632" y="1630542"/>
            <a:ext cx="0" cy="2444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03512" y="2321192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/>
              <a:t>Tangent</a:t>
            </a:r>
            <a:r>
              <a:rPr lang="ko-KR" altLang="en-US" sz="2400" dirty="0"/>
              <a:t> </a:t>
            </a:r>
            <a:r>
              <a:rPr lang="en-US" altLang="ko-KR" sz="2400" dirty="0"/>
              <a:t>direction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7840" y="262387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/>
              <a:t>Tangent</a:t>
            </a:r>
            <a:r>
              <a:rPr lang="ko-KR" altLang="en-US" sz="2400" dirty="0"/>
              <a:t> </a:t>
            </a:r>
            <a:r>
              <a:rPr lang="en-US" altLang="ko-KR" sz="2400" dirty="0"/>
              <a:t>direction</a:t>
            </a:r>
            <a:endParaRPr lang="ko-KR" altLang="en-US" sz="2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480376" y="1636424"/>
            <a:ext cx="0" cy="2444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143672" y="2858488"/>
            <a:ext cx="576064" cy="7145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562398" y="2060848"/>
            <a:ext cx="0" cy="98781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096000" y="1772816"/>
            <a:ext cx="36004" cy="108567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7284132" y="1916833"/>
            <a:ext cx="324036" cy="112254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8112224" y="2852606"/>
            <a:ext cx="864096" cy="7204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3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Type Data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13" y="2392974"/>
            <a:ext cx="5126648" cy="32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Ribbon Type Data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Ribbon Type Data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Source Particle</a:t>
            </a:r>
            <a:r>
              <a:rPr lang="ko-KR" altLang="en-US" dirty="0" smtClean="0"/>
              <a:t>을 따라 리본을 형성함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두개의 </a:t>
            </a:r>
            <a:r>
              <a:rPr lang="en-US" altLang="ko-KR" dirty="0" smtClean="0"/>
              <a:t>Emitter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Source Emitter</a:t>
            </a:r>
          </a:p>
          <a:p>
            <a:pPr lvl="2"/>
            <a:r>
              <a:rPr lang="en-US" altLang="ko-KR" dirty="0" smtClean="0"/>
              <a:t>Ribbon</a:t>
            </a:r>
            <a:r>
              <a:rPr lang="ko-KR" altLang="en-US" dirty="0" smtClean="0"/>
              <a:t> </a:t>
            </a:r>
            <a:r>
              <a:rPr lang="en-US" altLang="ko-KR" dirty="0" smtClean="0"/>
              <a:t>Emitter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9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4713" y="2424539"/>
            <a:ext cx="2106125" cy="22279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3663" y="4221683"/>
            <a:ext cx="2488223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Ribbon Type Data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661" y="2274642"/>
            <a:ext cx="3768970" cy="37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AnimTrail</a:t>
            </a:r>
            <a:r>
              <a:rPr lang="en-US" altLang="ko-KR" dirty="0" smtClean="0"/>
              <a:t> Type Data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강의 내용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모듈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타입 데이터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18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AnimTrail</a:t>
            </a:r>
            <a:r>
              <a:rPr lang="en-US" altLang="ko-KR" dirty="0"/>
              <a:t> Type Data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Animation Skeleton </a:t>
            </a:r>
            <a:r>
              <a:rPr lang="ko-KR" altLang="en-US" dirty="0" smtClean="0"/>
              <a:t>을 기준으로 </a:t>
            </a:r>
            <a:r>
              <a:rPr lang="en-US" altLang="ko-KR" dirty="0" smtClean="0"/>
              <a:t>Trail</a:t>
            </a:r>
            <a:r>
              <a:rPr lang="ko-KR" altLang="en-US" dirty="0" smtClean="0"/>
              <a:t>을 만들어 줌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잔상이 남는 효과 등에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9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4713" y="2424539"/>
            <a:ext cx="2106125" cy="22279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3663" y="2716823"/>
            <a:ext cx="2488223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AnimTrail</a:t>
            </a:r>
            <a:r>
              <a:rPr lang="en-US" altLang="ko-KR" dirty="0"/>
              <a:t> Type Data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7" y="2115283"/>
            <a:ext cx="33623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수업에</a:t>
            </a:r>
            <a:r>
              <a:rPr lang="en-US" altLang="ko-KR" smtClean="0"/>
              <a:t> </a:t>
            </a:r>
            <a:r>
              <a:rPr lang="ko-KR" altLang="en-US" smtClean="0"/>
              <a:t>다룰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Cascade </a:t>
            </a:r>
            <a:r>
              <a:rPr lang="ko-KR" altLang="en-US" dirty="0" err="1"/>
              <a:t>파티클</a:t>
            </a:r>
            <a:r>
              <a:rPr lang="ko-KR" altLang="en-US" dirty="0"/>
              <a:t> 시스템 </a:t>
            </a:r>
            <a:r>
              <a:rPr lang="en-US" altLang="ko-KR" dirty="0"/>
              <a:t>: </a:t>
            </a:r>
            <a:r>
              <a:rPr lang="ko-KR" altLang="en-US" dirty="0"/>
              <a:t>타입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Mesh Type Data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Beam </a:t>
            </a:r>
            <a:r>
              <a:rPr lang="en-US" altLang="ko-KR" dirty="0"/>
              <a:t>Type </a:t>
            </a:r>
            <a:r>
              <a:rPr lang="en-US" altLang="ko-KR" dirty="0" smtClean="0"/>
              <a:t>Data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Ribbon </a:t>
            </a:r>
            <a:r>
              <a:rPr lang="en-US" altLang="ko-KR" dirty="0"/>
              <a:t>Type </a:t>
            </a:r>
            <a:r>
              <a:rPr lang="en-US" altLang="ko-KR" dirty="0" smtClean="0"/>
              <a:t>Data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AnimTrail</a:t>
            </a:r>
            <a:r>
              <a:rPr lang="en-US" altLang="ko-KR" dirty="0" smtClean="0"/>
              <a:t> </a:t>
            </a:r>
            <a:r>
              <a:rPr lang="en-US" altLang="ko-KR" dirty="0"/>
              <a:t>Type </a:t>
            </a:r>
            <a:r>
              <a:rPr lang="en-US" altLang="ko-KR" dirty="0" smtClean="0"/>
              <a:t>Data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3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Mesh Type Data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Mesh Type Data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단위가 하나의 </a:t>
            </a:r>
            <a:r>
              <a:rPr lang="en-US" altLang="ko-KR" dirty="0" smtClean="0"/>
              <a:t>Mesh</a:t>
            </a:r>
          </a:p>
          <a:p>
            <a:endParaRPr lang="en-US" altLang="ko-KR" dirty="0"/>
          </a:p>
          <a:p>
            <a:r>
              <a:rPr lang="ko-KR" altLang="en-US" dirty="0" smtClean="0"/>
              <a:t>선택된 하나의 </a:t>
            </a:r>
            <a:r>
              <a:rPr lang="en-US" altLang="ko-KR" dirty="0" smtClean="0"/>
              <a:t>Mesh </a:t>
            </a:r>
            <a:r>
              <a:rPr lang="ko-KR" altLang="en-US" dirty="0" smtClean="0"/>
              <a:t>가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Mesh </a:t>
            </a:r>
            <a:r>
              <a:rPr lang="ko-KR" altLang="en-US" dirty="0" smtClean="0"/>
              <a:t>를 특성만 바꾸어 렌더링 하는 형식</a:t>
            </a:r>
            <a:endParaRPr lang="ko-KR" altLang="en-US" dirty="0"/>
          </a:p>
        </p:txBody>
      </p:sp>
      <p:pic>
        <p:nvPicPr>
          <p:cNvPr id="9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4713" y="2424539"/>
            <a:ext cx="2106125" cy="22279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3663" y="3859823"/>
            <a:ext cx="2488223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Mesh Type Data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Mesh Type Data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Mesh Type Data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단위가 하나의 </a:t>
            </a:r>
            <a:r>
              <a:rPr lang="en-US" altLang="ko-KR" dirty="0" smtClean="0"/>
              <a:t>Mesh</a:t>
            </a:r>
          </a:p>
          <a:p>
            <a:endParaRPr lang="en-US" altLang="ko-KR" dirty="0"/>
          </a:p>
          <a:p>
            <a:r>
              <a:rPr lang="ko-KR" altLang="en-US" dirty="0" smtClean="0"/>
              <a:t>선택된 하나의 </a:t>
            </a:r>
            <a:r>
              <a:rPr lang="en-US" altLang="ko-KR" dirty="0" smtClean="0"/>
              <a:t>Mesh </a:t>
            </a:r>
            <a:r>
              <a:rPr lang="ko-KR" altLang="en-US" dirty="0" smtClean="0"/>
              <a:t>가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Mesh </a:t>
            </a:r>
            <a:r>
              <a:rPr lang="ko-KR" altLang="en-US" dirty="0" smtClean="0"/>
              <a:t>를 특성만 바꾸어 렌더링 하는 형식</a:t>
            </a:r>
            <a:endParaRPr lang="ko-KR" altLang="en-US" dirty="0"/>
          </a:p>
        </p:txBody>
      </p:sp>
      <p:pic>
        <p:nvPicPr>
          <p:cNvPr id="9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4713" y="2424539"/>
            <a:ext cx="2106125" cy="22279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3663" y="3859823"/>
            <a:ext cx="2488223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Mesh Type Data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Picture 2" descr="LootBuck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23" y="2332174"/>
            <a:ext cx="5181600" cy="36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195</Words>
  <Application>Microsoft Office PowerPoint</Application>
  <PresentationFormat>와이드스크린</PresentationFormat>
  <Paragraphs>72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고급그래픽스효과</vt:lpstr>
      <vt:lpstr>지난주 강의 내용 요약</vt:lpstr>
      <vt:lpstr>수업에 다룰 내용</vt:lpstr>
      <vt:lpstr>Mesh Type Data</vt:lpstr>
      <vt:lpstr>Mesh Type Data</vt:lpstr>
      <vt:lpstr>Mesh Type Data</vt:lpstr>
      <vt:lpstr>Mesh Type Data</vt:lpstr>
      <vt:lpstr>Mesh Type Data</vt:lpstr>
      <vt:lpstr>Mesh Type Data</vt:lpstr>
      <vt:lpstr>Beam Type Data</vt:lpstr>
      <vt:lpstr>Beam Type Data</vt:lpstr>
      <vt:lpstr>Beam Type Data</vt:lpstr>
      <vt:lpstr>Beam Type Data</vt:lpstr>
      <vt:lpstr>Beam Type Data</vt:lpstr>
      <vt:lpstr>Beam Type Data</vt:lpstr>
      <vt:lpstr>Ribbon Type Data</vt:lpstr>
      <vt:lpstr>Ribbon Type Data</vt:lpstr>
      <vt:lpstr>Ribbon Type Data</vt:lpstr>
      <vt:lpstr>AnimTrail Type Data</vt:lpstr>
      <vt:lpstr>AnimTrail Type Data</vt:lpstr>
      <vt:lpstr>AnimTrail Type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이택희</dc:creator>
  <cp:lastModifiedBy>이택희</cp:lastModifiedBy>
  <cp:revision>31</cp:revision>
  <dcterms:created xsi:type="dcterms:W3CDTF">2018-06-06T04:20:49Z</dcterms:created>
  <dcterms:modified xsi:type="dcterms:W3CDTF">2019-04-08T04:00:14Z</dcterms:modified>
</cp:coreProperties>
</file>