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73" r:id="rId5"/>
    <p:sldId id="300" r:id="rId6"/>
    <p:sldId id="299" r:id="rId7"/>
    <p:sldId id="301" r:id="rId8"/>
    <p:sldId id="302" r:id="rId9"/>
    <p:sldId id="303" r:id="rId10"/>
    <p:sldId id="265" r:id="rId11"/>
    <p:sldId id="304" r:id="rId12"/>
    <p:sldId id="309" r:id="rId13"/>
    <p:sldId id="305" r:id="rId14"/>
    <p:sldId id="306" r:id="rId15"/>
    <p:sldId id="307" r:id="rId16"/>
    <p:sldId id="30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904" y="10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고급그래픽스효과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Lecture 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72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227416"/>
            <a:ext cx="2705100" cy="30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513" y="0"/>
            <a:ext cx="380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 smtClean="0"/>
              <a:t>Grass Type </a:t>
            </a:r>
            <a:r>
              <a:rPr lang="ko-KR" altLang="en-US" sz="3600" dirty="0" smtClean="0"/>
              <a:t>생성</a:t>
            </a:r>
            <a:endParaRPr lang="ko-KR" altLang="en-US" sz="36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68760"/>
            <a:ext cx="4029075" cy="50577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060848"/>
            <a:ext cx="4209743" cy="3521918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6" idx="2"/>
          </p:cNvCxnSpPr>
          <p:nvPr/>
        </p:nvCxnSpPr>
        <p:spPr>
          <a:xfrm>
            <a:off x="6068566" y="1532216"/>
            <a:ext cx="1455762" cy="153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4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705" y="5687026"/>
            <a:ext cx="2743200" cy="361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324544" y="753151"/>
            <a:ext cx="522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 smtClean="0"/>
              <a:t>Grass Material </a:t>
            </a:r>
            <a:r>
              <a:rPr lang="ko-KR" altLang="en-US" sz="3600" dirty="0" smtClean="0"/>
              <a:t>생성</a:t>
            </a:r>
            <a:endParaRPr lang="ko-KR" altLang="en-US" sz="36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3019425"/>
            <a:ext cx="1381125" cy="3838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705" y="3885613"/>
            <a:ext cx="2714625" cy="3238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559" y="2227075"/>
            <a:ext cx="2996987" cy="3028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5559" y="1870015"/>
            <a:ext cx="2820777" cy="3570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5559" y="2529712"/>
            <a:ext cx="2903613" cy="335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58424" y="753150"/>
            <a:ext cx="3384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3600" dirty="0" smtClean="0"/>
              <a:t>텍스처 및 팔레트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추가</a:t>
            </a:r>
            <a:endParaRPr lang="ko-KR" altLang="en-US" sz="3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20" y="1626904"/>
            <a:ext cx="33242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0" y="908031"/>
            <a:ext cx="13335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20" y="0"/>
            <a:ext cx="2010138" cy="25642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6183" y="281454"/>
            <a:ext cx="3291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 smtClean="0"/>
              <a:t>Layer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두 개 추가 </a:t>
            </a:r>
            <a:r>
              <a:rPr lang="ko-KR" altLang="en-US" sz="2400" dirty="0" smtClean="0"/>
              <a:t>및 이름 설정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프리뷰 설정</a:t>
            </a:r>
            <a:endParaRPr lang="ko-KR" altLang="en-US" sz="2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0"/>
            <a:ext cx="2042352" cy="256421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558379" y="927785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67088" y="1259362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558379" y="1890016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558379" y="2204175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404" y="3717032"/>
            <a:ext cx="876300" cy="7143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704" y="3284984"/>
            <a:ext cx="3019425" cy="16954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36427" y="3532544"/>
            <a:ext cx="3291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 smtClean="0"/>
              <a:t>Layer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한 개 추가 </a:t>
            </a:r>
            <a:r>
              <a:rPr lang="ko-KR" altLang="en-US" sz="2400" dirty="0" smtClean="0"/>
              <a:t>및 이전에 만든 타입 추가</a:t>
            </a:r>
            <a:endParaRPr lang="ko-KR" altLang="en-US" sz="2400" dirty="0" smtClean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824" y="5949280"/>
            <a:ext cx="3133725" cy="723900"/>
          </a:xfrm>
          <a:prstGeom prst="rect">
            <a:avLst/>
          </a:prstGeom>
        </p:spPr>
      </p:pic>
      <p:sp>
        <p:nvSpPr>
          <p:cNvPr id="19" name="아래쪽 화살표 18"/>
          <p:cNvSpPr/>
          <p:nvPr/>
        </p:nvSpPr>
        <p:spPr>
          <a:xfrm>
            <a:off x="3923928" y="2741145"/>
            <a:ext cx="1872208" cy="399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3982315" y="5305644"/>
            <a:ext cx="1872208" cy="399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1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509587"/>
            <a:ext cx="82200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9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692696"/>
            <a:ext cx="2376264" cy="56460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3968" y="1916832"/>
            <a:ext cx="432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3600" dirty="0" smtClean="0"/>
              <a:t>생성했던 </a:t>
            </a:r>
            <a:r>
              <a:rPr lang="ko-KR" altLang="en-US" sz="3600" dirty="0" err="1" smtClean="0"/>
              <a:t>랜드스케이프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액터</a:t>
            </a:r>
            <a:r>
              <a:rPr lang="ko-KR" altLang="en-US" sz="3600" dirty="0" smtClean="0"/>
              <a:t> 선택 후 이전에 만든 </a:t>
            </a:r>
            <a:r>
              <a:rPr lang="ko-KR" altLang="en-US" sz="3600" dirty="0" err="1" smtClean="0"/>
              <a:t>머터리얼</a:t>
            </a:r>
            <a:r>
              <a:rPr lang="ko-KR" altLang="en-US" sz="3600" dirty="0" smtClean="0"/>
              <a:t> 적용</a:t>
            </a:r>
            <a:endParaRPr lang="ko-KR" altLang="en-US" sz="3600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1835696" y="5589240"/>
            <a:ext cx="15841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1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2656"/>
            <a:ext cx="3000375" cy="6181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952" y="332656"/>
            <a:ext cx="43924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3600" dirty="0" err="1" smtClean="0"/>
              <a:t>랜드스케이프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편집창에서</a:t>
            </a:r>
            <a:r>
              <a:rPr lang="ko-KR" altLang="en-US" sz="3600" dirty="0" smtClean="0"/>
              <a:t> 칠하기를 누르면 왼쪽과 같이 아까 생성했던 </a:t>
            </a:r>
            <a:r>
              <a:rPr lang="ko-KR" altLang="en-US" sz="3600" dirty="0" err="1" smtClean="0"/>
              <a:t>레이어</a:t>
            </a:r>
            <a:r>
              <a:rPr lang="ko-KR" altLang="en-US" sz="3600" dirty="0" smtClean="0"/>
              <a:t> 들이 보임</a:t>
            </a:r>
            <a:endParaRPr lang="en-US" altLang="ko-KR" sz="3600" dirty="0" smtClean="0"/>
          </a:p>
          <a:p>
            <a:pPr latinLnBrk="0"/>
            <a:endParaRPr lang="en-US" altLang="ko-KR" sz="3600" dirty="0"/>
          </a:p>
          <a:p>
            <a:pPr latinLnBrk="0"/>
            <a:r>
              <a:rPr lang="ko-KR" altLang="en-US" sz="3600" dirty="0" smtClean="0"/>
              <a:t>지난 시간에 </a:t>
            </a:r>
            <a:r>
              <a:rPr lang="ko-KR" altLang="en-US" sz="3600" dirty="0" err="1" smtClean="0"/>
              <a:t>했던데로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Info</a:t>
            </a:r>
            <a:r>
              <a:rPr lang="ko-KR" altLang="en-US" sz="3600" dirty="0" smtClean="0"/>
              <a:t>를 각각 추가해 줌</a:t>
            </a:r>
            <a:endParaRPr lang="ko-KR" altLang="en-US" sz="3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347864" y="4725144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47864" y="5301208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8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지난주</a:t>
            </a:r>
            <a:r>
              <a:rPr lang="en-US" altLang="ko-KR" dirty="0"/>
              <a:t> </a:t>
            </a:r>
            <a:r>
              <a:rPr lang="ko-KR" altLang="en-US" dirty="0"/>
              <a:t>강의내용 요약</a:t>
            </a:r>
          </a:p>
        </p:txBody>
      </p:sp>
      <p:pic>
        <p:nvPicPr>
          <p:cNvPr id="9" name="Picture 2" descr="landscape unreal engine 4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44" y="1484784"/>
            <a:ext cx="832092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50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폴리지</a:t>
            </a:r>
            <a:r>
              <a:rPr lang="ko-KR" altLang="en-US" dirty="0"/>
              <a:t>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r>
              <a:rPr lang="ko-KR" altLang="en-US" dirty="0" err="1"/>
              <a:t>그래스</a:t>
            </a:r>
            <a:r>
              <a:rPr lang="ko-KR" altLang="en-US" dirty="0"/>
              <a:t> 툴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71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폴리지</a:t>
            </a:r>
            <a:r>
              <a:rPr lang="ko-KR" altLang="en-US" dirty="0" smtClean="0"/>
              <a:t> 시스템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43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폴리지</a:t>
            </a:r>
            <a:r>
              <a:rPr lang="ko-KR" altLang="en-US" dirty="0"/>
              <a:t> 시스템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랜드스케이프에서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머터리얼을</a:t>
            </a:r>
            <a:r>
              <a:rPr lang="ko-KR" altLang="en-US" dirty="0" smtClean="0"/>
              <a:t> 칠하듯 </a:t>
            </a:r>
            <a:r>
              <a:rPr lang="ko-KR" altLang="en-US" dirty="0" err="1" smtClean="0"/>
              <a:t>폴리곤을</a:t>
            </a:r>
            <a:r>
              <a:rPr lang="ko-KR" altLang="en-US" dirty="0" smtClean="0"/>
              <a:t> 칠할 수 있게 해 주는 기능</a:t>
            </a:r>
            <a:endParaRPr lang="ko-KR" altLang="en-US" dirty="0"/>
          </a:p>
        </p:txBody>
      </p:sp>
      <p:pic>
        <p:nvPicPr>
          <p:cNvPr id="8" name="Picture 2" descr="landscape unreal engine 4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8" t="60067"/>
          <a:stretch/>
        </p:blipFill>
        <p:spPr bwMode="auto">
          <a:xfrm>
            <a:off x="184724" y="3148969"/>
            <a:ext cx="502703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6096" y="2924944"/>
            <a:ext cx="3456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3600" dirty="0" smtClean="0"/>
              <a:t>이 화면에서 바닥이나 물은 텍스처 형식이지만 나무는 </a:t>
            </a:r>
            <a:r>
              <a:rPr lang="ko-KR" altLang="en-US" sz="3600" dirty="0" err="1" smtClean="0"/>
              <a:t>폴리곤</a:t>
            </a:r>
            <a:r>
              <a:rPr lang="ko-KR" altLang="en-US" sz="3600" dirty="0" smtClean="0"/>
              <a:t> 형태임</a:t>
            </a:r>
            <a:endParaRPr lang="ko-KR" altLang="en-US" sz="3600" dirty="0"/>
          </a:p>
        </p:txBody>
      </p:sp>
      <p:sp>
        <p:nvSpPr>
          <p:cNvPr id="9" name="타원 8"/>
          <p:cNvSpPr/>
          <p:nvPr/>
        </p:nvSpPr>
        <p:spPr>
          <a:xfrm>
            <a:off x="2411760" y="4005064"/>
            <a:ext cx="576064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2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폴리지</a:t>
            </a:r>
            <a:r>
              <a:rPr lang="ko-KR" altLang="en-US" dirty="0"/>
              <a:t> 시스템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나무나 </a:t>
            </a:r>
            <a:r>
              <a:rPr lang="ko-KR" altLang="en-US" dirty="0" err="1" smtClean="0"/>
              <a:t>풀등의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스태틱</a:t>
            </a:r>
            <a:r>
              <a:rPr lang="ko-KR" altLang="en-US" dirty="0" smtClean="0"/>
              <a:t> </a:t>
            </a:r>
            <a:r>
              <a:rPr lang="ko-KR" altLang="en-US" dirty="0" err="1"/>
              <a:t>메시</a:t>
            </a:r>
            <a:r>
              <a:rPr lang="ko-KR" altLang="en-US" dirty="0"/>
              <a:t> 세트를 빠르게 칠하거나 지울 수 </a:t>
            </a:r>
            <a:r>
              <a:rPr lang="ko-KR" altLang="en-US" dirty="0" smtClean="0"/>
              <a:t>있게 해 주는 기능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16" y="2852936"/>
            <a:ext cx="5832648" cy="368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자유형 7"/>
          <p:cNvSpPr/>
          <p:nvPr/>
        </p:nvSpPr>
        <p:spPr>
          <a:xfrm>
            <a:off x="3526559" y="3614057"/>
            <a:ext cx="2206584" cy="2325312"/>
          </a:xfrm>
          <a:custGeom>
            <a:avLst/>
            <a:gdLst>
              <a:gd name="connsiteX0" fmla="*/ 508412 w 2206584"/>
              <a:gd name="connsiteY0" fmla="*/ 0 h 2325312"/>
              <a:gd name="connsiteX1" fmla="*/ 412 w 2206584"/>
              <a:gd name="connsiteY1" fmla="*/ 406400 h 2325312"/>
              <a:gd name="connsiteX2" fmla="*/ 435841 w 2206584"/>
              <a:gd name="connsiteY2" fmla="*/ 1364343 h 2325312"/>
              <a:gd name="connsiteX3" fmla="*/ 1147041 w 2206584"/>
              <a:gd name="connsiteY3" fmla="*/ 2177143 h 2325312"/>
              <a:gd name="connsiteX4" fmla="*/ 2206584 w 2206584"/>
              <a:gd name="connsiteY4" fmla="*/ 2322286 h 232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6584" h="2325312">
                <a:moveTo>
                  <a:pt x="508412" y="0"/>
                </a:moveTo>
                <a:cubicBezTo>
                  <a:pt x="260459" y="89505"/>
                  <a:pt x="12507" y="179010"/>
                  <a:pt x="412" y="406400"/>
                </a:cubicBezTo>
                <a:cubicBezTo>
                  <a:pt x="-11683" y="633791"/>
                  <a:pt x="244736" y="1069219"/>
                  <a:pt x="435841" y="1364343"/>
                </a:cubicBezTo>
                <a:cubicBezTo>
                  <a:pt x="626946" y="1659467"/>
                  <a:pt x="851917" y="2017486"/>
                  <a:pt x="1147041" y="2177143"/>
                </a:cubicBezTo>
                <a:cubicBezTo>
                  <a:pt x="1442165" y="2336800"/>
                  <a:pt x="1824374" y="2329543"/>
                  <a:pt x="2206584" y="2322286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6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폴리지</a:t>
            </a:r>
            <a:r>
              <a:rPr lang="ko-KR" altLang="en-US" dirty="0"/>
              <a:t>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인스턴스드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메시</a:t>
            </a:r>
            <a:r>
              <a:rPr lang="ko-KR" altLang="en-US" dirty="0" smtClean="0"/>
              <a:t> 형태로 그려지게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그래픽 카드에 입력되는 메시는 하나이지만 그려지는 메시는 여러 개일 수 있는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메모리를 효율적으로 사용하여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성능이 뛰어남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779912" y="4509120"/>
            <a:ext cx="1872208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GPU</a:t>
            </a:r>
            <a:endParaRPr lang="ko-KR" altLang="en-US" sz="40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44400" y="4194829"/>
            <a:ext cx="1903874" cy="2292606"/>
            <a:chOff x="744400" y="4194829"/>
            <a:chExt cx="1903874" cy="2292606"/>
          </a:xfrm>
        </p:grpSpPr>
        <p:grpSp>
          <p:nvGrpSpPr>
            <p:cNvPr id="12" name="그룹 11"/>
            <p:cNvGrpSpPr/>
            <p:nvPr/>
          </p:nvGrpSpPr>
          <p:grpSpPr>
            <a:xfrm>
              <a:off x="744400" y="4301897"/>
              <a:ext cx="1903874" cy="2185538"/>
              <a:chOff x="744400" y="4301897"/>
              <a:chExt cx="1903874" cy="2185538"/>
            </a:xfrm>
          </p:grpSpPr>
          <p:sp>
            <p:nvSpPr>
              <p:cNvPr id="5" name="자유형 4"/>
              <p:cNvSpPr/>
              <p:nvPr/>
            </p:nvSpPr>
            <p:spPr>
              <a:xfrm>
                <a:off x="1112035" y="4984069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자유형 5"/>
              <p:cNvSpPr/>
              <p:nvPr/>
            </p:nvSpPr>
            <p:spPr>
              <a:xfrm rot="2303296">
                <a:off x="1530674" y="5123092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자유형 6"/>
              <p:cNvSpPr/>
              <p:nvPr/>
            </p:nvSpPr>
            <p:spPr>
              <a:xfrm rot="20174519">
                <a:off x="744400" y="4301897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 rot="1113840">
              <a:off x="1112034" y="4194829"/>
              <a:ext cx="1117600" cy="1364343"/>
            </a:xfrm>
            <a:custGeom>
              <a:avLst/>
              <a:gdLst>
                <a:gd name="connsiteX0" fmla="*/ 566058 w 1117600"/>
                <a:gd name="connsiteY0" fmla="*/ 1306286 h 1364343"/>
                <a:gd name="connsiteX1" fmla="*/ 0 w 1117600"/>
                <a:gd name="connsiteY1" fmla="*/ 1030515 h 1364343"/>
                <a:gd name="connsiteX2" fmla="*/ 29029 w 1117600"/>
                <a:gd name="connsiteY2" fmla="*/ 493486 h 1364343"/>
                <a:gd name="connsiteX3" fmla="*/ 333829 w 1117600"/>
                <a:gd name="connsiteY3" fmla="*/ 696686 h 1364343"/>
                <a:gd name="connsiteX4" fmla="*/ 566058 w 1117600"/>
                <a:gd name="connsiteY4" fmla="*/ 1364343 h 1364343"/>
                <a:gd name="connsiteX5" fmla="*/ 667658 w 1117600"/>
                <a:gd name="connsiteY5" fmla="*/ 696686 h 1364343"/>
                <a:gd name="connsiteX6" fmla="*/ 1074058 w 1117600"/>
                <a:gd name="connsiteY6" fmla="*/ 0 h 1364343"/>
                <a:gd name="connsiteX7" fmla="*/ 1117600 w 1117600"/>
                <a:gd name="connsiteY7" fmla="*/ 798286 h 1364343"/>
                <a:gd name="connsiteX8" fmla="*/ 566058 w 1117600"/>
                <a:gd name="connsiteY8" fmla="*/ 1306286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600" h="1364343">
                  <a:moveTo>
                    <a:pt x="566058" y="1306286"/>
                  </a:moveTo>
                  <a:lnTo>
                    <a:pt x="0" y="1030515"/>
                  </a:lnTo>
                  <a:lnTo>
                    <a:pt x="29029" y="493486"/>
                  </a:lnTo>
                  <a:lnTo>
                    <a:pt x="333829" y="696686"/>
                  </a:lnTo>
                  <a:lnTo>
                    <a:pt x="566058" y="1364343"/>
                  </a:lnTo>
                  <a:lnTo>
                    <a:pt x="667658" y="696686"/>
                  </a:lnTo>
                  <a:lnTo>
                    <a:pt x="1074058" y="0"/>
                  </a:lnTo>
                  <a:lnTo>
                    <a:pt x="1117600" y="798286"/>
                  </a:lnTo>
                  <a:lnTo>
                    <a:pt x="566058" y="130628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화살표 연결선 9"/>
          <p:cNvCxnSpPr>
            <a:endCxn id="4" idx="1"/>
          </p:cNvCxnSpPr>
          <p:nvPr/>
        </p:nvCxnSpPr>
        <p:spPr>
          <a:xfrm>
            <a:off x="2951093" y="5157192"/>
            <a:ext cx="828819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209082" y="3921832"/>
            <a:ext cx="792088" cy="928263"/>
            <a:chOff x="744400" y="4194829"/>
            <a:chExt cx="1903874" cy="2292606"/>
          </a:xfrm>
        </p:grpSpPr>
        <p:grpSp>
          <p:nvGrpSpPr>
            <p:cNvPr id="19" name="그룹 18"/>
            <p:cNvGrpSpPr/>
            <p:nvPr/>
          </p:nvGrpSpPr>
          <p:grpSpPr>
            <a:xfrm>
              <a:off x="744400" y="4301897"/>
              <a:ext cx="1903874" cy="2185538"/>
              <a:chOff x="744400" y="4301897"/>
              <a:chExt cx="1903874" cy="2185538"/>
            </a:xfrm>
          </p:grpSpPr>
          <p:sp>
            <p:nvSpPr>
              <p:cNvPr id="21" name="자유형 20"/>
              <p:cNvSpPr/>
              <p:nvPr/>
            </p:nvSpPr>
            <p:spPr>
              <a:xfrm>
                <a:off x="1112035" y="4984069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자유형 21"/>
              <p:cNvSpPr/>
              <p:nvPr/>
            </p:nvSpPr>
            <p:spPr>
              <a:xfrm rot="2303296">
                <a:off x="1530674" y="5123092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 22"/>
              <p:cNvSpPr/>
              <p:nvPr/>
            </p:nvSpPr>
            <p:spPr>
              <a:xfrm rot="20174519">
                <a:off x="744400" y="4301897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자유형 19"/>
            <p:cNvSpPr/>
            <p:nvPr/>
          </p:nvSpPr>
          <p:spPr>
            <a:xfrm rot="1113840">
              <a:off x="1112034" y="4194829"/>
              <a:ext cx="1117600" cy="1364343"/>
            </a:xfrm>
            <a:custGeom>
              <a:avLst/>
              <a:gdLst>
                <a:gd name="connsiteX0" fmla="*/ 566058 w 1117600"/>
                <a:gd name="connsiteY0" fmla="*/ 1306286 h 1364343"/>
                <a:gd name="connsiteX1" fmla="*/ 0 w 1117600"/>
                <a:gd name="connsiteY1" fmla="*/ 1030515 h 1364343"/>
                <a:gd name="connsiteX2" fmla="*/ 29029 w 1117600"/>
                <a:gd name="connsiteY2" fmla="*/ 493486 h 1364343"/>
                <a:gd name="connsiteX3" fmla="*/ 333829 w 1117600"/>
                <a:gd name="connsiteY3" fmla="*/ 696686 h 1364343"/>
                <a:gd name="connsiteX4" fmla="*/ 566058 w 1117600"/>
                <a:gd name="connsiteY4" fmla="*/ 1364343 h 1364343"/>
                <a:gd name="connsiteX5" fmla="*/ 667658 w 1117600"/>
                <a:gd name="connsiteY5" fmla="*/ 696686 h 1364343"/>
                <a:gd name="connsiteX6" fmla="*/ 1074058 w 1117600"/>
                <a:gd name="connsiteY6" fmla="*/ 0 h 1364343"/>
                <a:gd name="connsiteX7" fmla="*/ 1117600 w 1117600"/>
                <a:gd name="connsiteY7" fmla="*/ 798286 h 1364343"/>
                <a:gd name="connsiteX8" fmla="*/ 566058 w 1117600"/>
                <a:gd name="connsiteY8" fmla="*/ 1306286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600" h="1364343">
                  <a:moveTo>
                    <a:pt x="566058" y="1306286"/>
                  </a:moveTo>
                  <a:lnTo>
                    <a:pt x="0" y="1030515"/>
                  </a:lnTo>
                  <a:lnTo>
                    <a:pt x="29029" y="493486"/>
                  </a:lnTo>
                  <a:lnTo>
                    <a:pt x="333829" y="696686"/>
                  </a:lnTo>
                  <a:lnTo>
                    <a:pt x="566058" y="1364343"/>
                  </a:lnTo>
                  <a:lnTo>
                    <a:pt x="667658" y="696686"/>
                  </a:lnTo>
                  <a:lnTo>
                    <a:pt x="1074058" y="0"/>
                  </a:lnTo>
                  <a:lnTo>
                    <a:pt x="1117600" y="798286"/>
                  </a:lnTo>
                  <a:lnTo>
                    <a:pt x="566058" y="130628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659193" y="4276121"/>
            <a:ext cx="792088" cy="928263"/>
            <a:chOff x="744400" y="4194829"/>
            <a:chExt cx="1903874" cy="2292606"/>
          </a:xfrm>
        </p:grpSpPr>
        <p:grpSp>
          <p:nvGrpSpPr>
            <p:cNvPr id="25" name="그룹 24"/>
            <p:cNvGrpSpPr/>
            <p:nvPr/>
          </p:nvGrpSpPr>
          <p:grpSpPr>
            <a:xfrm>
              <a:off x="744400" y="4301897"/>
              <a:ext cx="1903874" cy="2185538"/>
              <a:chOff x="744400" y="4301897"/>
              <a:chExt cx="1903874" cy="2185538"/>
            </a:xfrm>
          </p:grpSpPr>
          <p:sp>
            <p:nvSpPr>
              <p:cNvPr id="27" name="자유형 26"/>
              <p:cNvSpPr/>
              <p:nvPr/>
            </p:nvSpPr>
            <p:spPr>
              <a:xfrm>
                <a:off x="1112035" y="4984069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자유형 27"/>
              <p:cNvSpPr/>
              <p:nvPr/>
            </p:nvSpPr>
            <p:spPr>
              <a:xfrm rot="2303296">
                <a:off x="1530674" y="5123092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자유형 28"/>
              <p:cNvSpPr/>
              <p:nvPr/>
            </p:nvSpPr>
            <p:spPr>
              <a:xfrm rot="20174519">
                <a:off x="744400" y="4301897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자유형 25"/>
            <p:cNvSpPr/>
            <p:nvPr/>
          </p:nvSpPr>
          <p:spPr>
            <a:xfrm rot="1113840">
              <a:off x="1112034" y="4194829"/>
              <a:ext cx="1117600" cy="1364343"/>
            </a:xfrm>
            <a:custGeom>
              <a:avLst/>
              <a:gdLst>
                <a:gd name="connsiteX0" fmla="*/ 566058 w 1117600"/>
                <a:gd name="connsiteY0" fmla="*/ 1306286 h 1364343"/>
                <a:gd name="connsiteX1" fmla="*/ 0 w 1117600"/>
                <a:gd name="connsiteY1" fmla="*/ 1030515 h 1364343"/>
                <a:gd name="connsiteX2" fmla="*/ 29029 w 1117600"/>
                <a:gd name="connsiteY2" fmla="*/ 493486 h 1364343"/>
                <a:gd name="connsiteX3" fmla="*/ 333829 w 1117600"/>
                <a:gd name="connsiteY3" fmla="*/ 696686 h 1364343"/>
                <a:gd name="connsiteX4" fmla="*/ 566058 w 1117600"/>
                <a:gd name="connsiteY4" fmla="*/ 1364343 h 1364343"/>
                <a:gd name="connsiteX5" fmla="*/ 667658 w 1117600"/>
                <a:gd name="connsiteY5" fmla="*/ 696686 h 1364343"/>
                <a:gd name="connsiteX6" fmla="*/ 1074058 w 1117600"/>
                <a:gd name="connsiteY6" fmla="*/ 0 h 1364343"/>
                <a:gd name="connsiteX7" fmla="*/ 1117600 w 1117600"/>
                <a:gd name="connsiteY7" fmla="*/ 798286 h 1364343"/>
                <a:gd name="connsiteX8" fmla="*/ 566058 w 1117600"/>
                <a:gd name="connsiteY8" fmla="*/ 1306286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600" h="1364343">
                  <a:moveTo>
                    <a:pt x="566058" y="1306286"/>
                  </a:moveTo>
                  <a:lnTo>
                    <a:pt x="0" y="1030515"/>
                  </a:lnTo>
                  <a:lnTo>
                    <a:pt x="29029" y="493486"/>
                  </a:lnTo>
                  <a:lnTo>
                    <a:pt x="333829" y="696686"/>
                  </a:lnTo>
                  <a:lnTo>
                    <a:pt x="566058" y="1364343"/>
                  </a:lnTo>
                  <a:lnTo>
                    <a:pt x="667658" y="696686"/>
                  </a:lnTo>
                  <a:lnTo>
                    <a:pt x="1074058" y="0"/>
                  </a:lnTo>
                  <a:lnTo>
                    <a:pt x="1117600" y="798286"/>
                  </a:lnTo>
                  <a:lnTo>
                    <a:pt x="566058" y="130628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198472" y="4669998"/>
            <a:ext cx="792088" cy="928263"/>
            <a:chOff x="744400" y="4194829"/>
            <a:chExt cx="1903874" cy="2292606"/>
          </a:xfrm>
        </p:grpSpPr>
        <p:grpSp>
          <p:nvGrpSpPr>
            <p:cNvPr id="31" name="그룹 30"/>
            <p:cNvGrpSpPr/>
            <p:nvPr/>
          </p:nvGrpSpPr>
          <p:grpSpPr>
            <a:xfrm>
              <a:off x="744400" y="4301897"/>
              <a:ext cx="1903874" cy="2185538"/>
              <a:chOff x="744400" y="4301897"/>
              <a:chExt cx="1903874" cy="2185538"/>
            </a:xfrm>
          </p:grpSpPr>
          <p:sp>
            <p:nvSpPr>
              <p:cNvPr id="33" name="자유형 32"/>
              <p:cNvSpPr/>
              <p:nvPr/>
            </p:nvSpPr>
            <p:spPr>
              <a:xfrm>
                <a:off x="1112035" y="4984069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 33"/>
              <p:cNvSpPr/>
              <p:nvPr/>
            </p:nvSpPr>
            <p:spPr>
              <a:xfrm rot="2303296">
                <a:off x="1530674" y="5123092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자유형 34"/>
              <p:cNvSpPr/>
              <p:nvPr/>
            </p:nvSpPr>
            <p:spPr>
              <a:xfrm rot="20174519">
                <a:off x="744400" y="4301897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자유형 31"/>
            <p:cNvSpPr/>
            <p:nvPr/>
          </p:nvSpPr>
          <p:spPr>
            <a:xfrm rot="1113840">
              <a:off x="1112034" y="4194829"/>
              <a:ext cx="1117600" cy="1364343"/>
            </a:xfrm>
            <a:custGeom>
              <a:avLst/>
              <a:gdLst>
                <a:gd name="connsiteX0" fmla="*/ 566058 w 1117600"/>
                <a:gd name="connsiteY0" fmla="*/ 1306286 h 1364343"/>
                <a:gd name="connsiteX1" fmla="*/ 0 w 1117600"/>
                <a:gd name="connsiteY1" fmla="*/ 1030515 h 1364343"/>
                <a:gd name="connsiteX2" fmla="*/ 29029 w 1117600"/>
                <a:gd name="connsiteY2" fmla="*/ 493486 h 1364343"/>
                <a:gd name="connsiteX3" fmla="*/ 333829 w 1117600"/>
                <a:gd name="connsiteY3" fmla="*/ 696686 h 1364343"/>
                <a:gd name="connsiteX4" fmla="*/ 566058 w 1117600"/>
                <a:gd name="connsiteY4" fmla="*/ 1364343 h 1364343"/>
                <a:gd name="connsiteX5" fmla="*/ 667658 w 1117600"/>
                <a:gd name="connsiteY5" fmla="*/ 696686 h 1364343"/>
                <a:gd name="connsiteX6" fmla="*/ 1074058 w 1117600"/>
                <a:gd name="connsiteY6" fmla="*/ 0 h 1364343"/>
                <a:gd name="connsiteX7" fmla="*/ 1117600 w 1117600"/>
                <a:gd name="connsiteY7" fmla="*/ 798286 h 1364343"/>
                <a:gd name="connsiteX8" fmla="*/ 566058 w 1117600"/>
                <a:gd name="connsiteY8" fmla="*/ 1306286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600" h="1364343">
                  <a:moveTo>
                    <a:pt x="566058" y="1306286"/>
                  </a:moveTo>
                  <a:lnTo>
                    <a:pt x="0" y="1030515"/>
                  </a:lnTo>
                  <a:lnTo>
                    <a:pt x="29029" y="493486"/>
                  </a:lnTo>
                  <a:lnTo>
                    <a:pt x="333829" y="696686"/>
                  </a:lnTo>
                  <a:lnTo>
                    <a:pt x="566058" y="1364343"/>
                  </a:lnTo>
                  <a:lnTo>
                    <a:pt x="667658" y="696686"/>
                  </a:lnTo>
                  <a:lnTo>
                    <a:pt x="1074058" y="0"/>
                  </a:lnTo>
                  <a:lnTo>
                    <a:pt x="1117600" y="798286"/>
                  </a:lnTo>
                  <a:lnTo>
                    <a:pt x="566058" y="130628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111824" y="4824911"/>
            <a:ext cx="792088" cy="928263"/>
            <a:chOff x="744400" y="4194829"/>
            <a:chExt cx="1903874" cy="2292606"/>
          </a:xfrm>
        </p:grpSpPr>
        <p:grpSp>
          <p:nvGrpSpPr>
            <p:cNvPr id="37" name="그룹 36"/>
            <p:cNvGrpSpPr/>
            <p:nvPr/>
          </p:nvGrpSpPr>
          <p:grpSpPr>
            <a:xfrm>
              <a:off x="744400" y="4301897"/>
              <a:ext cx="1903874" cy="2185538"/>
              <a:chOff x="744400" y="4301897"/>
              <a:chExt cx="1903874" cy="2185538"/>
            </a:xfrm>
          </p:grpSpPr>
          <p:sp>
            <p:nvSpPr>
              <p:cNvPr id="39" name="자유형 38"/>
              <p:cNvSpPr/>
              <p:nvPr/>
            </p:nvSpPr>
            <p:spPr>
              <a:xfrm>
                <a:off x="1112035" y="4984069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자유형 39"/>
              <p:cNvSpPr/>
              <p:nvPr/>
            </p:nvSpPr>
            <p:spPr>
              <a:xfrm rot="2303296">
                <a:off x="1530674" y="5123092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자유형 40"/>
              <p:cNvSpPr/>
              <p:nvPr/>
            </p:nvSpPr>
            <p:spPr>
              <a:xfrm rot="20174519">
                <a:off x="744400" y="4301897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자유형 37"/>
            <p:cNvSpPr/>
            <p:nvPr/>
          </p:nvSpPr>
          <p:spPr>
            <a:xfrm rot="1113840">
              <a:off x="1112034" y="4194829"/>
              <a:ext cx="1117600" cy="1364343"/>
            </a:xfrm>
            <a:custGeom>
              <a:avLst/>
              <a:gdLst>
                <a:gd name="connsiteX0" fmla="*/ 566058 w 1117600"/>
                <a:gd name="connsiteY0" fmla="*/ 1306286 h 1364343"/>
                <a:gd name="connsiteX1" fmla="*/ 0 w 1117600"/>
                <a:gd name="connsiteY1" fmla="*/ 1030515 h 1364343"/>
                <a:gd name="connsiteX2" fmla="*/ 29029 w 1117600"/>
                <a:gd name="connsiteY2" fmla="*/ 493486 h 1364343"/>
                <a:gd name="connsiteX3" fmla="*/ 333829 w 1117600"/>
                <a:gd name="connsiteY3" fmla="*/ 696686 h 1364343"/>
                <a:gd name="connsiteX4" fmla="*/ 566058 w 1117600"/>
                <a:gd name="connsiteY4" fmla="*/ 1364343 h 1364343"/>
                <a:gd name="connsiteX5" fmla="*/ 667658 w 1117600"/>
                <a:gd name="connsiteY5" fmla="*/ 696686 h 1364343"/>
                <a:gd name="connsiteX6" fmla="*/ 1074058 w 1117600"/>
                <a:gd name="connsiteY6" fmla="*/ 0 h 1364343"/>
                <a:gd name="connsiteX7" fmla="*/ 1117600 w 1117600"/>
                <a:gd name="connsiteY7" fmla="*/ 798286 h 1364343"/>
                <a:gd name="connsiteX8" fmla="*/ 566058 w 1117600"/>
                <a:gd name="connsiteY8" fmla="*/ 1306286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600" h="1364343">
                  <a:moveTo>
                    <a:pt x="566058" y="1306286"/>
                  </a:moveTo>
                  <a:lnTo>
                    <a:pt x="0" y="1030515"/>
                  </a:lnTo>
                  <a:lnTo>
                    <a:pt x="29029" y="493486"/>
                  </a:lnTo>
                  <a:lnTo>
                    <a:pt x="333829" y="696686"/>
                  </a:lnTo>
                  <a:lnTo>
                    <a:pt x="566058" y="1364343"/>
                  </a:lnTo>
                  <a:lnTo>
                    <a:pt x="667658" y="696686"/>
                  </a:lnTo>
                  <a:lnTo>
                    <a:pt x="1074058" y="0"/>
                  </a:lnTo>
                  <a:lnTo>
                    <a:pt x="1117600" y="798286"/>
                  </a:lnTo>
                  <a:lnTo>
                    <a:pt x="566058" y="130628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653698" y="5101118"/>
            <a:ext cx="792088" cy="928263"/>
            <a:chOff x="744400" y="4194829"/>
            <a:chExt cx="1903874" cy="2292606"/>
          </a:xfrm>
        </p:grpSpPr>
        <p:grpSp>
          <p:nvGrpSpPr>
            <p:cNvPr id="43" name="그룹 42"/>
            <p:cNvGrpSpPr/>
            <p:nvPr/>
          </p:nvGrpSpPr>
          <p:grpSpPr>
            <a:xfrm>
              <a:off x="744400" y="4301897"/>
              <a:ext cx="1903874" cy="2185538"/>
              <a:chOff x="744400" y="4301897"/>
              <a:chExt cx="1903874" cy="2185538"/>
            </a:xfrm>
          </p:grpSpPr>
          <p:sp>
            <p:nvSpPr>
              <p:cNvPr id="45" name="자유형 44"/>
              <p:cNvSpPr/>
              <p:nvPr/>
            </p:nvSpPr>
            <p:spPr>
              <a:xfrm>
                <a:off x="1112035" y="4984069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303296">
                <a:off x="1530674" y="5123092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자유형 46"/>
              <p:cNvSpPr/>
              <p:nvPr/>
            </p:nvSpPr>
            <p:spPr>
              <a:xfrm rot="20174519">
                <a:off x="744400" y="4301897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자유형 43"/>
            <p:cNvSpPr/>
            <p:nvPr/>
          </p:nvSpPr>
          <p:spPr>
            <a:xfrm rot="1113840">
              <a:off x="1112034" y="4194829"/>
              <a:ext cx="1117600" cy="1364343"/>
            </a:xfrm>
            <a:custGeom>
              <a:avLst/>
              <a:gdLst>
                <a:gd name="connsiteX0" fmla="*/ 566058 w 1117600"/>
                <a:gd name="connsiteY0" fmla="*/ 1306286 h 1364343"/>
                <a:gd name="connsiteX1" fmla="*/ 0 w 1117600"/>
                <a:gd name="connsiteY1" fmla="*/ 1030515 h 1364343"/>
                <a:gd name="connsiteX2" fmla="*/ 29029 w 1117600"/>
                <a:gd name="connsiteY2" fmla="*/ 493486 h 1364343"/>
                <a:gd name="connsiteX3" fmla="*/ 333829 w 1117600"/>
                <a:gd name="connsiteY3" fmla="*/ 696686 h 1364343"/>
                <a:gd name="connsiteX4" fmla="*/ 566058 w 1117600"/>
                <a:gd name="connsiteY4" fmla="*/ 1364343 h 1364343"/>
                <a:gd name="connsiteX5" fmla="*/ 667658 w 1117600"/>
                <a:gd name="connsiteY5" fmla="*/ 696686 h 1364343"/>
                <a:gd name="connsiteX6" fmla="*/ 1074058 w 1117600"/>
                <a:gd name="connsiteY6" fmla="*/ 0 h 1364343"/>
                <a:gd name="connsiteX7" fmla="*/ 1117600 w 1117600"/>
                <a:gd name="connsiteY7" fmla="*/ 798286 h 1364343"/>
                <a:gd name="connsiteX8" fmla="*/ 566058 w 1117600"/>
                <a:gd name="connsiteY8" fmla="*/ 1306286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600" h="1364343">
                  <a:moveTo>
                    <a:pt x="566058" y="1306286"/>
                  </a:moveTo>
                  <a:lnTo>
                    <a:pt x="0" y="1030515"/>
                  </a:lnTo>
                  <a:lnTo>
                    <a:pt x="29029" y="493486"/>
                  </a:lnTo>
                  <a:lnTo>
                    <a:pt x="333829" y="696686"/>
                  </a:lnTo>
                  <a:lnTo>
                    <a:pt x="566058" y="1364343"/>
                  </a:lnTo>
                  <a:lnTo>
                    <a:pt x="667658" y="696686"/>
                  </a:lnTo>
                  <a:lnTo>
                    <a:pt x="1074058" y="0"/>
                  </a:lnTo>
                  <a:lnTo>
                    <a:pt x="1117600" y="798286"/>
                  </a:lnTo>
                  <a:lnTo>
                    <a:pt x="566058" y="130628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347453" y="4249217"/>
            <a:ext cx="792088" cy="928263"/>
            <a:chOff x="744400" y="4194829"/>
            <a:chExt cx="1903874" cy="2292606"/>
          </a:xfrm>
        </p:grpSpPr>
        <p:grpSp>
          <p:nvGrpSpPr>
            <p:cNvPr id="49" name="그룹 48"/>
            <p:cNvGrpSpPr/>
            <p:nvPr/>
          </p:nvGrpSpPr>
          <p:grpSpPr>
            <a:xfrm>
              <a:off x="744400" y="4301897"/>
              <a:ext cx="1903874" cy="2185538"/>
              <a:chOff x="744400" y="4301897"/>
              <a:chExt cx="1903874" cy="2185538"/>
            </a:xfrm>
          </p:grpSpPr>
          <p:sp>
            <p:nvSpPr>
              <p:cNvPr id="51" name="자유형 50"/>
              <p:cNvSpPr/>
              <p:nvPr/>
            </p:nvSpPr>
            <p:spPr>
              <a:xfrm>
                <a:off x="1112035" y="4984069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자유형 51"/>
              <p:cNvSpPr/>
              <p:nvPr/>
            </p:nvSpPr>
            <p:spPr>
              <a:xfrm rot="2303296">
                <a:off x="1530674" y="5123092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자유형 52"/>
              <p:cNvSpPr/>
              <p:nvPr/>
            </p:nvSpPr>
            <p:spPr>
              <a:xfrm rot="20174519">
                <a:off x="744400" y="4301897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 49"/>
            <p:cNvSpPr/>
            <p:nvPr/>
          </p:nvSpPr>
          <p:spPr>
            <a:xfrm rot="1113840">
              <a:off x="1112034" y="4194829"/>
              <a:ext cx="1117600" cy="1364343"/>
            </a:xfrm>
            <a:custGeom>
              <a:avLst/>
              <a:gdLst>
                <a:gd name="connsiteX0" fmla="*/ 566058 w 1117600"/>
                <a:gd name="connsiteY0" fmla="*/ 1306286 h 1364343"/>
                <a:gd name="connsiteX1" fmla="*/ 0 w 1117600"/>
                <a:gd name="connsiteY1" fmla="*/ 1030515 h 1364343"/>
                <a:gd name="connsiteX2" fmla="*/ 29029 w 1117600"/>
                <a:gd name="connsiteY2" fmla="*/ 493486 h 1364343"/>
                <a:gd name="connsiteX3" fmla="*/ 333829 w 1117600"/>
                <a:gd name="connsiteY3" fmla="*/ 696686 h 1364343"/>
                <a:gd name="connsiteX4" fmla="*/ 566058 w 1117600"/>
                <a:gd name="connsiteY4" fmla="*/ 1364343 h 1364343"/>
                <a:gd name="connsiteX5" fmla="*/ 667658 w 1117600"/>
                <a:gd name="connsiteY5" fmla="*/ 696686 h 1364343"/>
                <a:gd name="connsiteX6" fmla="*/ 1074058 w 1117600"/>
                <a:gd name="connsiteY6" fmla="*/ 0 h 1364343"/>
                <a:gd name="connsiteX7" fmla="*/ 1117600 w 1117600"/>
                <a:gd name="connsiteY7" fmla="*/ 798286 h 1364343"/>
                <a:gd name="connsiteX8" fmla="*/ 566058 w 1117600"/>
                <a:gd name="connsiteY8" fmla="*/ 1306286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600" h="1364343">
                  <a:moveTo>
                    <a:pt x="566058" y="1306286"/>
                  </a:moveTo>
                  <a:lnTo>
                    <a:pt x="0" y="1030515"/>
                  </a:lnTo>
                  <a:lnTo>
                    <a:pt x="29029" y="493486"/>
                  </a:lnTo>
                  <a:lnTo>
                    <a:pt x="333829" y="696686"/>
                  </a:lnTo>
                  <a:lnTo>
                    <a:pt x="566058" y="1364343"/>
                  </a:lnTo>
                  <a:lnTo>
                    <a:pt x="667658" y="696686"/>
                  </a:lnTo>
                  <a:lnTo>
                    <a:pt x="1074058" y="0"/>
                  </a:lnTo>
                  <a:lnTo>
                    <a:pt x="1117600" y="798286"/>
                  </a:lnTo>
                  <a:lnTo>
                    <a:pt x="566058" y="130628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7466490" y="5490932"/>
            <a:ext cx="792088" cy="928263"/>
            <a:chOff x="744400" y="4194829"/>
            <a:chExt cx="1903874" cy="2292606"/>
          </a:xfrm>
        </p:grpSpPr>
        <p:grpSp>
          <p:nvGrpSpPr>
            <p:cNvPr id="55" name="그룹 54"/>
            <p:cNvGrpSpPr/>
            <p:nvPr/>
          </p:nvGrpSpPr>
          <p:grpSpPr>
            <a:xfrm>
              <a:off x="744400" y="4301897"/>
              <a:ext cx="1903874" cy="2185538"/>
              <a:chOff x="744400" y="4301897"/>
              <a:chExt cx="1903874" cy="2185538"/>
            </a:xfrm>
          </p:grpSpPr>
          <p:sp>
            <p:nvSpPr>
              <p:cNvPr id="57" name="자유형 56"/>
              <p:cNvSpPr/>
              <p:nvPr/>
            </p:nvSpPr>
            <p:spPr>
              <a:xfrm>
                <a:off x="1112035" y="4984069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자유형 57"/>
              <p:cNvSpPr/>
              <p:nvPr/>
            </p:nvSpPr>
            <p:spPr>
              <a:xfrm rot="2303296">
                <a:off x="1530674" y="5123092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자유형 58"/>
              <p:cNvSpPr/>
              <p:nvPr/>
            </p:nvSpPr>
            <p:spPr>
              <a:xfrm rot="20174519">
                <a:off x="744400" y="4301897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자유형 55"/>
            <p:cNvSpPr/>
            <p:nvPr/>
          </p:nvSpPr>
          <p:spPr>
            <a:xfrm rot="1113840">
              <a:off x="1112034" y="4194829"/>
              <a:ext cx="1117600" cy="1364343"/>
            </a:xfrm>
            <a:custGeom>
              <a:avLst/>
              <a:gdLst>
                <a:gd name="connsiteX0" fmla="*/ 566058 w 1117600"/>
                <a:gd name="connsiteY0" fmla="*/ 1306286 h 1364343"/>
                <a:gd name="connsiteX1" fmla="*/ 0 w 1117600"/>
                <a:gd name="connsiteY1" fmla="*/ 1030515 h 1364343"/>
                <a:gd name="connsiteX2" fmla="*/ 29029 w 1117600"/>
                <a:gd name="connsiteY2" fmla="*/ 493486 h 1364343"/>
                <a:gd name="connsiteX3" fmla="*/ 333829 w 1117600"/>
                <a:gd name="connsiteY3" fmla="*/ 696686 h 1364343"/>
                <a:gd name="connsiteX4" fmla="*/ 566058 w 1117600"/>
                <a:gd name="connsiteY4" fmla="*/ 1364343 h 1364343"/>
                <a:gd name="connsiteX5" fmla="*/ 667658 w 1117600"/>
                <a:gd name="connsiteY5" fmla="*/ 696686 h 1364343"/>
                <a:gd name="connsiteX6" fmla="*/ 1074058 w 1117600"/>
                <a:gd name="connsiteY6" fmla="*/ 0 h 1364343"/>
                <a:gd name="connsiteX7" fmla="*/ 1117600 w 1117600"/>
                <a:gd name="connsiteY7" fmla="*/ 798286 h 1364343"/>
                <a:gd name="connsiteX8" fmla="*/ 566058 w 1117600"/>
                <a:gd name="connsiteY8" fmla="*/ 1306286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600" h="1364343">
                  <a:moveTo>
                    <a:pt x="566058" y="1306286"/>
                  </a:moveTo>
                  <a:lnTo>
                    <a:pt x="0" y="1030515"/>
                  </a:lnTo>
                  <a:lnTo>
                    <a:pt x="29029" y="493486"/>
                  </a:lnTo>
                  <a:lnTo>
                    <a:pt x="333829" y="696686"/>
                  </a:lnTo>
                  <a:lnTo>
                    <a:pt x="566058" y="1364343"/>
                  </a:lnTo>
                  <a:lnTo>
                    <a:pt x="667658" y="696686"/>
                  </a:lnTo>
                  <a:lnTo>
                    <a:pt x="1074058" y="0"/>
                  </a:lnTo>
                  <a:lnTo>
                    <a:pt x="1117600" y="798286"/>
                  </a:lnTo>
                  <a:lnTo>
                    <a:pt x="566058" y="130628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819542" y="5046168"/>
            <a:ext cx="792088" cy="928263"/>
            <a:chOff x="744400" y="4194829"/>
            <a:chExt cx="1903874" cy="2292606"/>
          </a:xfrm>
        </p:grpSpPr>
        <p:grpSp>
          <p:nvGrpSpPr>
            <p:cNvPr id="61" name="그룹 60"/>
            <p:cNvGrpSpPr/>
            <p:nvPr/>
          </p:nvGrpSpPr>
          <p:grpSpPr>
            <a:xfrm>
              <a:off x="744400" y="4301897"/>
              <a:ext cx="1903874" cy="2185538"/>
              <a:chOff x="744400" y="4301897"/>
              <a:chExt cx="1903874" cy="2185538"/>
            </a:xfrm>
          </p:grpSpPr>
          <p:sp>
            <p:nvSpPr>
              <p:cNvPr id="63" name="자유형 62"/>
              <p:cNvSpPr/>
              <p:nvPr/>
            </p:nvSpPr>
            <p:spPr>
              <a:xfrm>
                <a:off x="1112035" y="4984069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자유형 63"/>
              <p:cNvSpPr/>
              <p:nvPr/>
            </p:nvSpPr>
            <p:spPr>
              <a:xfrm rot="2303296">
                <a:off x="1530674" y="5123092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자유형 64"/>
              <p:cNvSpPr/>
              <p:nvPr/>
            </p:nvSpPr>
            <p:spPr>
              <a:xfrm rot="20174519">
                <a:off x="744400" y="4301897"/>
                <a:ext cx="1117600" cy="1364343"/>
              </a:xfrm>
              <a:custGeom>
                <a:avLst/>
                <a:gdLst>
                  <a:gd name="connsiteX0" fmla="*/ 566058 w 1117600"/>
                  <a:gd name="connsiteY0" fmla="*/ 1306286 h 1364343"/>
                  <a:gd name="connsiteX1" fmla="*/ 0 w 1117600"/>
                  <a:gd name="connsiteY1" fmla="*/ 1030515 h 1364343"/>
                  <a:gd name="connsiteX2" fmla="*/ 29029 w 1117600"/>
                  <a:gd name="connsiteY2" fmla="*/ 493486 h 1364343"/>
                  <a:gd name="connsiteX3" fmla="*/ 333829 w 1117600"/>
                  <a:gd name="connsiteY3" fmla="*/ 696686 h 1364343"/>
                  <a:gd name="connsiteX4" fmla="*/ 566058 w 1117600"/>
                  <a:gd name="connsiteY4" fmla="*/ 1364343 h 1364343"/>
                  <a:gd name="connsiteX5" fmla="*/ 667658 w 1117600"/>
                  <a:gd name="connsiteY5" fmla="*/ 696686 h 1364343"/>
                  <a:gd name="connsiteX6" fmla="*/ 1074058 w 1117600"/>
                  <a:gd name="connsiteY6" fmla="*/ 0 h 1364343"/>
                  <a:gd name="connsiteX7" fmla="*/ 1117600 w 1117600"/>
                  <a:gd name="connsiteY7" fmla="*/ 798286 h 1364343"/>
                  <a:gd name="connsiteX8" fmla="*/ 566058 w 1117600"/>
                  <a:gd name="connsiteY8" fmla="*/ 1306286 h 13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7600" h="1364343">
                    <a:moveTo>
                      <a:pt x="566058" y="1306286"/>
                    </a:moveTo>
                    <a:lnTo>
                      <a:pt x="0" y="1030515"/>
                    </a:lnTo>
                    <a:lnTo>
                      <a:pt x="29029" y="493486"/>
                    </a:lnTo>
                    <a:lnTo>
                      <a:pt x="333829" y="696686"/>
                    </a:lnTo>
                    <a:lnTo>
                      <a:pt x="566058" y="1364343"/>
                    </a:lnTo>
                    <a:lnTo>
                      <a:pt x="667658" y="696686"/>
                    </a:lnTo>
                    <a:lnTo>
                      <a:pt x="1074058" y="0"/>
                    </a:lnTo>
                    <a:lnTo>
                      <a:pt x="1117600" y="798286"/>
                    </a:lnTo>
                    <a:lnTo>
                      <a:pt x="566058" y="1306286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자유형 61"/>
            <p:cNvSpPr/>
            <p:nvPr/>
          </p:nvSpPr>
          <p:spPr>
            <a:xfrm rot="1113840">
              <a:off x="1112034" y="4194829"/>
              <a:ext cx="1117600" cy="1364343"/>
            </a:xfrm>
            <a:custGeom>
              <a:avLst/>
              <a:gdLst>
                <a:gd name="connsiteX0" fmla="*/ 566058 w 1117600"/>
                <a:gd name="connsiteY0" fmla="*/ 1306286 h 1364343"/>
                <a:gd name="connsiteX1" fmla="*/ 0 w 1117600"/>
                <a:gd name="connsiteY1" fmla="*/ 1030515 h 1364343"/>
                <a:gd name="connsiteX2" fmla="*/ 29029 w 1117600"/>
                <a:gd name="connsiteY2" fmla="*/ 493486 h 1364343"/>
                <a:gd name="connsiteX3" fmla="*/ 333829 w 1117600"/>
                <a:gd name="connsiteY3" fmla="*/ 696686 h 1364343"/>
                <a:gd name="connsiteX4" fmla="*/ 566058 w 1117600"/>
                <a:gd name="connsiteY4" fmla="*/ 1364343 h 1364343"/>
                <a:gd name="connsiteX5" fmla="*/ 667658 w 1117600"/>
                <a:gd name="connsiteY5" fmla="*/ 696686 h 1364343"/>
                <a:gd name="connsiteX6" fmla="*/ 1074058 w 1117600"/>
                <a:gd name="connsiteY6" fmla="*/ 0 h 1364343"/>
                <a:gd name="connsiteX7" fmla="*/ 1117600 w 1117600"/>
                <a:gd name="connsiteY7" fmla="*/ 798286 h 1364343"/>
                <a:gd name="connsiteX8" fmla="*/ 566058 w 1117600"/>
                <a:gd name="connsiteY8" fmla="*/ 1306286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600" h="1364343">
                  <a:moveTo>
                    <a:pt x="566058" y="1306286"/>
                  </a:moveTo>
                  <a:lnTo>
                    <a:pt x="0" y="1030515"/>
                  </a:lnTo>
                  <a:lnTo>
                    <a:pt x="29029" y="493486"/>
                  </a:lnTo>
                  <a:lnTo>
                    <a:pt x="333829" y="696686"/>
                  </a:lnTo>
                  <a:lnTo>
                    <a:pt x="566058" y="1364343"/>
                  </a:lnTo>
                  <a:lnTo>
                    <a:pt x="667658" y="696686"/>
                  </a:lnTo>
                  <a:lnTo>
                    <a:pt x="1074058" y="0"/>
                  </a:lnTo>
                  <a:lnTo>
                    <a:pt x="1117600" y="798286"/>
                  </a:lnTo>
                  <a:lnTo>
                    <a:pt x="566058" y="130628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6" name="직선 화살표 연결선 65"/>
          <p:cNvCxnSpPr>
            <a:stCxn id="4" idx="3"/>
          </p:cNvCxnSpPr>
          <p:nvPr/>
        </p:nvCxnSpPr>
        <p:spPr>
          <a:xfrm flipV="1">
            <a:off x="5652120" y="4595680"/>
            <a:ext cx="931786" cy="56151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" idx="3"/>
          </p:cNvCxnSpPr>
          <p:nvPr/>
        </p:nvCxnSpPr>
        <p:spPr>
          <a:xfrm flipV="1">
            <a:off x="5652120" y="4748080"/>
            <a:ext cx="1084186" cy="40911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" idx="3"/>
            <a:endCxn id="28" idx="3"/>
          </p:cNvCxnSpPr>
          <p:nvPr/>
        </p:nvCxnSpPr>
        <p:spPr>
          <a:xfrm flipV="1">
            <a:off x="5652120" y="4874660"/>
            <a:ext cx="1489666" cy="28253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4" idx="3"/>
            <a:endCxn id="50" idx="0"/>
          </p:cNvCxnSpPr>
          <p:nvPr/>
        </p:nvCxnSpPr>
        <p:spPr>
          <a:xfrm flipV="1">
            <a:off x="5652120" y="4765938"/>
            <a:ext cx="2003178" cy="39125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" idx="3"/>
            <a:endCxn id="65" idx="3"/>
          </p:cNvCxnSpPr>
          <p:nvPr/>
        </p:nvCxnSpPr>
        <p:spPr>
          <a:xfrm>
            <a:off x="5652120" y="5157192"/>
            <a:ext cx="2316607" cy="25162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4" idx="3"/>
            <a:endCxn id="58" idx="2"/>
          </p:cNvCxnSpPr>
          <p:nvPr/>
        </p:nvCxnSpPr>
        <p:spPr>
          <a:xfrm>
            <a:off x="5652120" y="5157192"/>
            <a:ext cx="2248658" cy="7890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4" idx="3"/>
            <a:endCxn id="64" idx="3"/>
          </p:cNvCxnSpPr>
          <p:nvPr/>
        </p:nvCxnSpPr>
        <p:spPr>
          <a:xfrm>
            <a:off x="5652120" y="5157192"/>
            <a:ext cx="2650015" cy="48751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49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랜드스케이프가</a:t>
            </a:r>
            <a:r>
              <a:rPr lang="ko-KR" altLang="en-US" dirty="0"/>
              <a:t> 두꺼운 풀에 </a:t>
            </a:r>
            <a:r>
              <a:rPr lang="ko-KR" altLang="en-US" dirty="0" err="1"/>
              <a:t>빽빽히</a:t>
            </a:r>
            <a:r>
              <a:rPr lang="ko-KR" altLang="en-US" dirty="0"/>
              <a:t> 덮여있는 것처럼 보이도록 </a:t>
            </a:r>
            <a:r>
              <a:rPr lang="ko-KR" altLang="en-US" dirty="0" err="1"/>
              <a:t>스태틱</a:t>
            </a:r>
            <a:r>
              <a:rPr lang="ko-KR" altLang="en-US" dirty="0"/>
              <a:t> </a:t>
            </a:r>
            <a:r>
              <a:rPr lang="ko-KR" altLang="en-US" dirty="0" err="1"/>
              <a:t>메시를</a:t>
            </a:r>
            <a:r>
              <a:rPr lang="ko-KR" altLang="en-US" dirty="0"/>
              <a:t> </a:t>
            </a:r>
            <a:r>
              <a:rPr lang="ko-KR" altLang="en-US" dirty="0" smtClean="0"/>
              <a:t>생성하는 방법</a:t>
            </a:r>
            <a:endParaRPr lang="ko-KR" altLang="en-US" dirty="0"/>
          </a:p>
        </p:txBody>
      </p:sp>
      <p:pic>
        <p:nvPicPr>
          <p:cNvPr id="2050" name="Picture 2" descr="T_Grass_Int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1216"/>
            <a:ext cx="6419949" cy="361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7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그래스</a:t>
            </a:r>
            <a:r>
              <a:rPr lang="en-US" altLang="ko-KR" dirty="0"/>
              <a:t> </a:t>
            </a:r>
            <a:r>
              <a:rPr lang="ko-KR" altLang="en-US" dirty="0"/>
              <a:t>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폴리지</a:t>
            </a:r>
            <a:r>
              <a:rPr lang="ko-KR" altLang="en-US" dirty="0" smtClean="0"/>
              <a:t> 시스템과 다르게 </a:t>
            </a:r>
            <a:r>
              <a:rPr lang="ko-KR" altLang="en-US" dirty="0" err="1" smtClean="0"/>
              <a:t>랜드스케이프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액터에만</a:t>
            </a:r>
            <a:r>
              <a:rPr lang="ko-KR" altLang="en-US" dirty="0" smtClean="0"/>
              <a:t> 적용이 가능함</a:t>
            </a:r>
            <a:endParaRPr lang="en-US" altLang="ko-KR" dirty="0" smtClean="0"/>
          </a:p>
          <a:p>
            <a:r>
              <a:rPr lang="ko-KR" altLang="en-US" dirty="0" err="1" smtClean="0"/>
              <a:t>랜드스케이프</a:t>
            </a:r>
            <a:r>
              <a:rPr lang="ko-KR" altLang="en-US" dirty="0" smtClean="0"/>
              <a:t> 표면에 풀 모양의 </a:t>
            </a:r>
            <a:r>
              <a:rPr lang="ko-KR" altLang="en-US" dirty="0" err="1" smtClean="0"/>
              <a:t>머터리얼을</a:t>
            </a:r>
            <a:r>
              <a:rPr lang="ko-KR" altLang="en-US" dirty="0" smtClean="0"/>
              <a:t> 가지는 </a:t>
            </a:r>
            <a:r>
              <a:rPr lang="ko-KR" altLang="en-US" dirty="0" err="1" smtClean="0"/>
              <a:t>스테틱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메시를</a:t>
            </a:r>
            <a:r>
              <a:rPr lang="ko-KR" altLang="en-US" dirty="0" smtClean="0"/>
              <a:t> 입혀주는 형식</a:t>
            </a:r>
            <a:endParaRPr lang="en-US" altLang="ko-KR" dirty="0" smtClean="0"/>
          </a:p>
          <a:p>
            <a:r>
              <a:rPr lang="ko-KR" altLang="en-US" dirty="0" err="1" smtClean="0"/>
              <a:t>랜드스케이프에</a:t>
            </a:r>
            <a:r>
              <a:rPr lang="ko-KR" altLang="en-US" dirty="0" smtClean="0"/>
              <a:t> 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풀을 칠하는 방식과 동일하게 동작함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46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sz="36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177</Words>
  <Application>Microsoft Office PowerPoint</Application>
  <PresentationFormat>화면 슬라이드 쇼(4:3)</PresentationFormat>
  <Paragraphs>35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고급그래픽스효과</vt:lpstr>
      <vt:lpstr>지난주 강의내용 요약</vt:lpstr>
      <vt:lpstr>개요</vt:lpstr>
      <vt:lpstr>폴리지 시스템</vt:lpstr>
      <vt:lpstr>폴리지 시스템</vt:lpstr>
      <vt:lpstr>폴리지 시스템</vt:lpstr>
      <vt:lpstr>폴리지 시스템</vt:lpstr>
      <vt:lpstr>그래스 툴</vt:lpstr>
      <vt:lpstr>그래스 툴</vt:lpstr>
      <vt:lpstr>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고급그래픽스효과</dc:title>
  <dc:creator>Microsoft Corporation</dc:creator>
  <cp:lastModifiedBy>watersp</cp:lastModifiedBy>
  <cp:revision>54</cp:revision>
  <dcterms:created xsi:type="dcterms:W3CDTF">2006-10-05T04:04:58Z</dcterms:created>
  <dcterms:modified xsi:type="dcterms:W3CDTF">2017-03-20T18:04:43Z</dcterms:modified>
</cp:coreProperties>
</file>