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3" r:id="rId5"/>
    <p:sldId id="303" r:id="rId6"/>
    <p:sldId id="317" r:id="rId7"/>
    <p:sldId id="318" r:id="rId8"/>
    <p:sldId id="265" r:id="rId9"/>
    <p:sldId id="316" r:id="rId10"/>
    <p:sldId id="319" r:id="rId11"/>
    <p:sldId id="320" r:id="rId12"/>
    <p:sldId id="321" r:id="rId13"/>
    <p:sldId id="331" r:id="rId14"/>
    <p:sldId id="332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5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4819650" cy="2066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602506"/>
            <a:ext cx="1743075" cy="2695575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rot="10800000">
            <a:off x="5447928" y="2950294"/>
            <a:ext cx="3024336" cy="119878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9576" y="494116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/>
              <a:t>파티클</a:t>
            </a:r>
            <a:r>
              <a:rPr lang="ko-KR" altLang="en-US" sz="3600" dirty="0"/>
              <a:t> 시스템과 연동되는 변수</a:t>
            </a:r>
          </a:p>
        </p:txBody>
      </p:sp>
    </p:spTree>
    <p:extLst>
      <p:ext uri="{BB962C8B-B14F-4D97-AF65-F5344CB8AC3E}">
        <p14:creationId xmlns:p14="http://schemas.microsoft.com/office/powerpoint/2010/main" val="387664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좀더 그럴듯한 연기 효과를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261463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라이팅</a:t>
            </a:r>
            <a:r>
              <a:rPr lang="ko-KR" altLang="en-US" dirty="0"/>
              <a:t>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라이팅</a:t>
            </a:r>
            <a:r>
              <a:rPr lang="ko-KR" altLang="en-US" dirty="0"/>
              <a:t> 기초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라이트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강도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컬러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감쇠 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반경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464152" y="314096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/>
              <a:t>실습을 통해 설명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231904" y="2852936"/>
            <a:ext cx="1512168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4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7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 후 아무것도 바꿀 수 없는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 후 색이나 밝기 등을 바꿀 수 있는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/>
              <a:t>움직이거나 회전 불가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Movable</a:t>
            </a:r>
            <a:r>
              <a:rPr lang="en-US" altLang="ko-KR" dirty="0"/>
              <a:t> (</a:t>
            </a:r>
            <a:r>
              <a:rPr lang="ko-KR" altLang="en-US" dirty="0" err="1"/>
              <a:t>무버블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실행 후 색이나 밝기 등을 바꿀 수 있는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/>
              <a:t>움직이거나 회전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29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움직이거나 변경할 수 없도록 디자인된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 err="1"/>
              <a:t>라이트맵</a:t>
            </a:r>
            <a:r>
              <a:rPr lang="ko-KR" altLang="en-US" dirty="0"/>
              <a:t> 안에서만 계산되며</a:t>
            </a:r>
            <a:r>
              <a:rPr lang="en-US" altLang="ko-KR" dirty="0"/>
              <a:t>, </a:t>
            </a:r>
            <a:r>
              <a:rPr lang="ko-KR" altLang="en-US" dirty="0"/>
              <a:t>한 번 처리된 이후로는 </a:t>
            </a:r>
            <a:r>
              <a:rPr lang="ko-KR" altLang="en-US" dirty="0" err="1"/>
              <a:t>퍼포먼스에</a:t>
            </a:r>
            <a:r>
              <a:rPr lang="ko-KR" altLang="en-US" dirty="0"/>
              <a:t> 영향을 끼치지 않음</a:t>
            </a:r>
            <a:endParaRPr lang="en-US" altLang="ko-KR" dirty="0"/>
          </a:p>
          <a:p>
            <a:pPr lvl="1"/>
            <a:r>
              <a:rPr lang="ko-KR" altLang="en-US" dirty="0" err="1"/>
              <a:t>퀄리티</a:t>
            </a:r>
            <a:r>
              <a:rPr lang="ko-KR" altLang="en-US" dirty="0"/>
              <a:t> 중간</a:t>
            </a:r>
            <a:r>
              <a:rPr lang="en-US" altLang="ko-KR" dirty="0"/>
              <a:t>, </a:t>
            </a:r>
            <a:r>
              <a:rPr lang="ko-KR" altLang="en-US" dirty="0"/>
              <a:t>변화가능성 최저</a:t>
            </a:r>
            <a:r>
              <a:rPr lang="en-US" altLang="ko-KR" dirty="0"/>
              <a:t>, </a:t>
            </a:r>
            <a:r>
              <a:rPr lang="ko-KR" altLang="en-US" dirty="0" err="1"/>
              <a:t>퍼포먼스</a:t>
            </a:r>
            <a:r>
              <a:rPr lang="ko-KR" altLang="en-US" dirty="0"/>
              <a:t> 비용 최저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46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Static</a:t>
            </a:r>
            <a:r>
              <a:rPr lang="en-US" altLang="ko-KR" dirty="0"/>
              <a:t> (</a:t>
            </a:r>
            <a:r>
              <a:rPr lang="ko-KR" altLang="en-US" dirty="0" err="1"/>
              <a:t>스태틱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정적인 광원이 존재할 경우 사용함</a:t>
            </a:r>
            <a:endParaRPr lang="en-US" altLang="ko-KR" dirty="0"/>
          </a:p>
          <a:p>
            <a:pPr lvl="1"/>
            <a:r>
              <a:rPr lang="ko-KR" altLang="en-US" dirty="0" err="1"/>
              <a:t>퍼포먼스</a:t>
            </a:r>
            <a:r>
              <a:rPr lang="ko-KR" altLang="en-US" dirty="0"/>
              <a:t> 대비 높은 </a:t>
            </a:r>
            <a:r>
              <a:rPr lang="ko-KR" altLang="en-US" dirty="0" err="1"/>
              <a:t>퀄리티를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pPr lvl="2"/>
            <a:r>
              <a:rPr lang="ko-KR" altLang="en-US" dirty="0"/>
              <a:t>게임 실행 이전 미리 광원 관련 계산을 수행 함</a:t>
            </a:r>
            <a:endParaRPr lang="en-US" altLang="ko-KR" dirty="0"/>
          </a:p>
          <a:p>
            <a:pPr lvl="2"/>
            <a:r>
              <a:rPr lang="ko-KR" altLang="en-US" dirty="0"/>
              <a:t>게임 실행 이후로는 광원 관련 계산이 없음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 descr="Lightmap Resolution 4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4185093"/>
            <a:ext cx="3024706" cy="26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ightmap Resolution 16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4153890"/>
            <a:ext cx="3060340" cy="26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08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 위치에 머물되</a:t>
            </a:r>
            <a:r>
              <a:rPr lang="en-US" altLang="ko-KR" dirty="0"/>
              <a:t>, </a:t>
            </a:r>
            <a:r>
              <a:rPr lang="ko-KR" altLang="en-US" dirty="0"/>
              <a:t>밝기나 색과 같은 것은 바꿀 수 있는 </a:t>
            </a:r>
            <a:r>
              <a:rPr lang="ko-KR" altLang="en-US" dirty="0" err="1"/>
              <a:t>라이트</a:t>
            </a:r>
            <a:endParaRPr lang="en-US" altLang="ko-KR" dirty="0"/>
          </a:p>
          <a:p>
            <a:pPr lvl="1"/>
            <a:r>
              <a:rPr lang="ko-KR" altLang="en-US" dirty="0" err="1"/>
              <a:t>퀄리티</a:t>
            </a:r>
            <a:r>
              <a:rPr lang="ko-KR" altLang="en-US" dirty="0"/>
              <a:t> 최고</a:t>
            </a:r>
            <a:r>
              <a:rPr lang="en-US" altLang="ko-KR" dirty="0"/>
              <a:t>, </a:t>
            </a:r>
            <a:r>
              <a:rPr lang="ko-KR" altLang="en-US" dirty="0"/>
              <a:t>변화가능성 중간</a:t>
            </a:r>
            <a:r>
              <a:rPr lang="en-US" altLang="ko-KR" dirty="0"/>
              <a:t>, </a:t>
            </a:r>
            <a:r>
              <a:rPr lang="ko-KR" altLang="en-US" dirty="0" err="1"/>
              <a:t>퍼포먼스</a:t>
            </a:r>
            <a:r>
              <a:rPr lang="ko-KR" altLang="en-US" dirty="0"/>
              <a:t> 비용 중간</a:t>
            </a:r>
            <a:endParaRPr lang="en-US" altLang="ko-KR" dirty="0"/>
          </a:p>
          <a:p>
            <a:pPr lvl="1"/>
            <a:r>
              <a:rPr lang="ko-KR" altLang="en-US" dirty="0" err="1"/>
              <a:t>쉐도우</a:t>
            </a:r>
            <a:r>
              <a:rPr lang="ko-KR" altLang="en-US" dirty="0"/>
              <a:t> 볼륨을 유지하기 때문에 움직이는 오브젝트도 그림자의 영향을 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28248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/>
              <a:t>강의내용 요약</a:t>
            </a:r>
          </a:p>
        </p:txBody>
      </p:sp>
      <p:pic>
        <p:nvPicPr>
          <p:cNvPr id="9" name="Picture 2" descr="landscape unreal engine 4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45" y="1484784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0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Stationary</a:t>
            </a:r>
            <a:r>
              <a:rPr lang="en-US" altLang="ko-KR" dirty="0"/>
              <a:t> (</a:t>
            </a:r>
            <a:r>
              <a:rPr lang="ko-KR" altLang="en-US" dirty="0" err="1"/>
              <a:t>스테이셔너리</a:t>
            </a:r>
            <a:r>
              <a:rPr lang="en-US" altLang="ko-KR" dirty="0"/>
              <a:t>)</a:t>
            </a:r>
          </a:p>
        </p:txBody>
      </p:sp>
      <p:pic>
        <p:nvPicPr>
          <p:cNvPr id="12290" name="Picture 2" descr="DynamicObjectShadowFrustu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420888"/>
            <a:ext cx="800425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7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Movable</a:t>
            </a:r>
            <a:r>
              <a:rPr lang="en-US" altLang="ko-KR" dirty="0"/>
              <a:t> (</a:t>
            </a:r>
            <a:r>
              <a:rPr lang="ko-KR" altLang="en-US" dirty="0" err="1"/>
              <a:t>무버블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완벽히 동적인 빛과 그림자를 드리우며</a:t>
            </a:r>
            <a:r>
              <a:rPr lang="en-US" altLang="ko-KR" dirty="0"/>
              <a:t>, </a:t>
            </a:r>
            <a:r>
              <a:rPr lang="ko-KR" altLang="en-US" dirty="0"/>
              <a:t>위치나 방향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밝기</a:t>
            </a:r>
            <a:r>
              <a:rPr lang="en-US" altLang="ko-KR" dirty="0"/>
              <a:t>, </a:t>
            </a:r>
            <a:r>
              <a:rPr lang="ko-KR" altLang="en-US" dirty="0"/>
              <a:t>감쇠</a:t>
            </a:r>
            <a:r>
              <a:rPr lang="en-US" altLang="ko-KR" dirty="0"/>
              <a:t>, </a:t>
            </a:r>
            <a:r>
              <a:rPr lang="ko-KR" altLang="en-US" dirty="0"/>
              <a:t>반경 등 그 모든 </a:t>
            </a:r>
            <a:r>
              <a:rPr lang="ko-KR" altLang="en-US" dirty="0" err="1"/>
              <a:t>프로퍼티를</a:t>
            </a:r>
            <a:r>
              <a:rPr lang="ko-KR" altLang="en-US" dirty="0"/>
              <a:t> 변경할 수 있음</a:t>
            </a:r>
            <a:endParaRPr lang="en-US" altLang="ko-KR" dirty="0"/>
          </a:p>
          <a:p>
            <a:pPr lvl="1"/>
            <a:r>
              <a:rPr lang="ko-KR" altLang="en-US" dirty="0" err="1"/>
              <a:t>무버블</a:t>
            </a:r>
            <a:r>
              <a:rPr lang="ko-KR" altLang="en-US" dirty="0"/>
              <a:t> </a:t>
            </a:r>
            <a:r>
              <a:rPr lang="ko-KR" altLang="en-US" dirty="0" err="1"/>
              <a:t>라이트가</a:t>
            </a:r>
            <a:r>
              <a:rPr lang="ko-KR" altLang="en-US" dirty="0"/>
              <a:t> 도달하는 오브젝트의 개수에 따라 </a:t>
            </a:r>
            <a:r>
              <a:rPr lang="ko-KR" altLang="en-US" dirty="0" err="1"/>
              <a:t>퍼포먼스가</a:t>
            </a:r>
            <a:r>
              <a:rPr lang="ko-KR" altLang="en-US" dirty="0"/>
              <a:t> 크게 요동침</a:t>
            </a:r>
            <a:endParaRPr lang="en-US" altLang="ko-KR" dirty="0"/>
          </a:p>
          <a:p>
            <a:pPr lvl="1"/>
            <a:r>
              <a:rPr lang="ko-KR" altLang="en-US" dirty="0"/>
              <a:t>손전등</a:t>
            </a:r>
            <a:r>
              <a:rPr lang="en-US" altLang="ko-KR" dirty="0"/>
              <a:t>, </a:t>
            </a:r>
            <a:r>
              <a:rPr lang="ko-KR" altLang="en-US" dirty="0"/>
              <a:t>움직이는 전등</a:t>
            </a:r>
          </a:p>
        </p:txBody>
      </p:sp>
    </p:spTree>
    <p:extLst>
      <p:ext uri="{BB962C8B-B14F-4D97-AF65-F5344CB8AC3E}">
        <p14:creationId xmlns:p14="http://schemas.microsoft.com/office/powerpoint/2010/main" val="298889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</a:t>
            </a:r>
            <a:r>
              <a:rPr lang="ko-KR" altLang="en-US" dirty="0"/>
              <a:t>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오브젝트</a:t>
            </a:r>
            <a:r>
              <a:rPr lang="en-US" altLang="ko-KR" b="1" dirty="0"/>
              <a:t> </a:t>
            </a:r>
            <a:r>
              <a:rPr lang="ko-KR" altLang="en-US" b="1" dirty="0" err="1"/>
              <a:t>모빌리티와의</a:t>
            </a:r>
            <a:r>
              <a:rPr lang="ko-KR" altLang="en-US" b="1" dirty="0"/>
              <a:t> 관계를 각자 이해해 보자</a:t>
            </a:r>
            <a:endParaRPr lang="en-US" altLang="ko-KR" b="1" dirty="0"/>
          </a:p>
          <a:p>
            <a:pPr lvl="1"/>
            <a:r>
              <a:rPr lang="ko-KR" altLang="en-US" b="1" dirty="0" err="1"/>
              <a:t>라이트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무버블</a:t>
            </a:r>
            <a:r>
              <a:rPr lang="en-US" altLang="ko-KR" b="1" dirty="0"/>
              <a:t>, </a:t>
            </a:r>
            <a:r>
              <a:rPr lang="ko-KR" altLang="en-US" b="1" dirty="0"/>
              <a:t>오브젝트 </a:t>
            </a:r>
            <a:r>
              <a:rPr lang="en-US" altLang="ko-KR" b="1" dirty="0"/>
              <a:t>: </a:t>
            </a:r>
            <a:r>
              <a:rPr lang="ko-KR" altLang="en-US" b="1" dirty="0" err="1"/>
              <a:t>무버블</a:t>
            </a:r>
            <a:endParaRPr lang="en-US" altLang="ko-KR" b="1" dirty="0"/>
          </a:p>
          <a:p>
            <a:pPr lvl="1"/>
            <a:r>
              <a:rPr lang="ko-KR" altLang="en-US" b="1" dirty="0" err="1"/>
              <a:t>라이트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스테이셔너리</a:t>
            </a:r>
            <a:r>
              <a:rPr lang="en-US" altLang="ko-KR" b="1" dirty="0"/>
              <a:t>, </a:t>
            </a:r>
            <a:r>
              <a:rPr lang="ko-KR" altLang="en-US" b="1" dirty="0"/>
              <a:t>오브젝트 </a:t>
            </a:r>
            <a:r>
              <a:rPr lang="en-US" altLang="ko-KR" b="1" dirty="0"/>
              <a:t>: </a:t>
            </a:r>
            <a:r>
              <a:rPr lang="ko-KR" altLang="en-US" b="1" dirty="0" err="1"/>
              <a:t>스태틱</a:t>
            </a:r>
            <a:endParaRPr lang="en-US" altLang="ko-KR" b="1" dirty="0"/>
          </a:p>
          <a:p>
            <a:pPr lvl="1"/>
            <a:r>
              <a:rPr lang="ko-KR" altLang="en-US" b="1" dirty="0" err="1"/>
              <a:t>라이트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스태틱</a:t>
            </a:r>
            <a:r>
              <a:rPr lang="en-US" altLang="ko-KR" b="1" dirty="0"/>
              <a:t>, </a:t>
            </a:r>
            <a:r>
              <a:rPr lang="ko-KR" altLang="en-US" b="1" dirty="0"/>
              <a:t>오브젝트 </a:t>
            </a:r>
            <a:r>
              <a:rPr lang="en-US" altLang="ko-KR" b="1" dirty="0"/>
              <a:t>: </a:t>
            </a:r>
            <a:r>
              <a:rPr lang="ko-KR" altLang="en-US" b="1" dirty="0" err="1"/>
              <a:t>스테이셔너리</a:t>
            </a:r>
            <a:endParaRPr lang="en-US" altLang="ko-KR" b="1" dirty="0"/>
          </a:p>
          <a:p>
            <a:pPr lvl="1"/>
            <a:r>
              <a:rPr lang="en-US" altLang="ko-KR" b="1" dirty="0"/>
              <a:t>…</a:t>
            </a:r>
          </a:p>
          <a:p>
            <a:pPr lvl="1"/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285564" y="1057598"/>
            <a:ext cx="648072" cy="72008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6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err="1"/>
              <a:t>파라메터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라이팅</a:t>
            </a:r>
            <a:r>
              <a:rPr lang="ko-KR" altLang="en-US" dirty="0"/>
              <a:t> 기초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라이트 </a:t>
            </a:r>
            <a:r>
              <a:rPr lang="ko-KR" altLang="en-US" dirty="0" err="1"/>
              <a:t>모빌리티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5760" y="2204864"/>
            <a:ext cx="38884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933056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Instance1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06253" y="5445224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Instance2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84032" y="5445224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Instance3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4128" y="3933055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3600" dirty="0"/>
              <a:t>Material Instance4</a:t>
            </a:r>
            <a:endParaRPr lang="ko-KR" altLang="en-US" sz="3600" dirty="0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1833736" y="2851195"/>
            <a:ext cx="4046240" cy="1081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V="1">
            <a:off x="4630389" y="2851195"/>
            <a:ext cx="1249587" cy="259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0"/>
            <a:endCxn id="4" idx="2"/>
          </p:cNvCxnSpPr>
          <p:nvPr/>
        </p:nvCxnSpPr>
        <p:spPr>
          <a:xfrm flipH="1" flipV="1">
            <a:off x="5879976" y="2851195"/>
            <a:ext cx="1728192" cy="259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0"/>
            <a:endCxn id="4" idx="2"/>
          </p:cNvCxnSpPr>
          <p:nvPr/>
        </p:nvCxnSpPr>
        <p:spPr>
          <a:xfrm flipH="1" flipV="1">
            <a:off x="5879976" y="2851195"/>
            <a:ext cx="4478288" cy="1081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536" y="306896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/>
              <a:t>왜 사용할까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51984" y="2924944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/>
              <a:t>개발 시간 단축</a:t>
            </a:r>
            <a:endParaRPr lang="en-US" altLang="ko-KR" sz="3600" dirty="0"/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/>
              <a:t>즉각적인 결과 확인</a:t>
            </a:r>
            <a:endParaRPr lang="en-US" altLang="ko-KR" sz="3600" dirty="0"/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3600" dirty="0" err="1"/>
              <a:t>셰이더</a:t>
            </a:r>
            <a:r>
              <a:rPr lang="ko-KR" altLang="en-US" sz="3600" dirty="0"/>
              <a:t> 재활용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655840" y="3298051"/>
            <a:ext cx="79208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머터리얼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1916832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 err="1"/>
              <a:t>머터리얼</a:t>
            </a:r>
            <a:r>
              <a:rPr lang="ko-KR" altLang="en-US" sz="3600" dirty="0"/>
              <a:t> 인스턴스에선 </a:t>
            </a:r>
            <a:r>
              <a:rPr lang="ko-KR" altLang="en-US" sz="3600" dirty="0" err="1"/>
              <a:t>파라메터로</a:t>
            </a:r>
            <a:r>
              <a:rPr lang="ko-KR" altLang="en-US" sz="3600" dirty="0"/>
              <a:t> 만들어진 </a:t>
            </a:r>
            <a:r>
              <a:rPr lang="ko-KR" altLang="en-US" sz="3600" dirty="0" err="1"/>
              <a:t>노드값을</a:t>
            </a:r>
            <a:r>
              <a:rPr lang="ko-KR" altLang="en-US" sz="3600" dirty="0"/>
              <a:t> 제어 할 수 있음</a:t>
            </a:r>
            <a:endParaRPr lang="en-US" altLang="ko-KR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19" y="3823296"/>
            <a:ext cx="3048000" cy="16859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108203" y="4486238"/>
            <a:ext cx="28803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623270"/>
            <a:ext cx="3057525" cy="20859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696770" y="4486238"/>
            <a:ext cx="28803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5760" y="57258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600" dirty="0"/>
              <a:t>내부 값과 </a:t>
            </a:r>
            <a:r>
              <a:rPr lang="ko-KR" altLang="en-US" sz="3600" dirty="0" err="1"/>
              <a:t>파라메터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287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Winston Shield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내부 값 </a:t>
            </a:r>
            <a:r>
              <a:rPr lang="ko-KR" altLang="en-US" dirty="0" err="1"/>
              <a:t>파라메터</a:t>
            </a:r>
            <a:r>
              <a:rPr lang="ko-KR" altLang="en-US" dirty="0"/>
              <a:t> 화</a:t>
            </a:r>
            <a:endParaRPr lang="en-US" altLang="ko-KR" dirty="0"/>
          </a:p>
          <a:p>
            <a:pPr lvl="2"/>
            <a:r>
              <a:rPr lang="ko-KR" altLang="en-US" dirty="0"/>
              <a:t>다양한 색상 가능하도록</a:t>
            </a:r>
            <a:endParaRPr lang="en-US" altLang="ko-KR" dirty="0"/>
          </a:p>
          <a:p>
            <a:pPr lvl="2"/>
            <a:r>
              <a:rPr lang="ko-KR" altLang="en-US" dirty="0"/>
              <a:t>다양한 모양 가능하도록</a:t>
            </a:r>
            <a:endParaRPr lang="en-US" altLang="ko-KR" dirty="0"/>
          </a:p>
          <a:p>
            <a:pPr lvl="2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2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159</Words>
  <Application>Microsoft Office PowerPoint</Application>
  <PresentationFormat>와이드스크린</PresentationFormat>
  <Paragraphs>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고급그래픽스효과</vt:lpstr>
      <vt:lpstr>지난주 강의내용 요약</vt:lpstr>
      <vt:lpstr>개요</vt:lpstr>
      <vt:lpstr>머터리얼 인스턴싱</vt:lpstr>
      <vt:lpstr>머터리얼 인스턴싱</vt:lpstr>
      <vt:lpstr>머터리얼 인스턴싱</vt:lpstr>
      <vt:lpstr>머터리얼 인스턴싱</vt:lpstr>
      <vt:lpstr>실습</vt:lpstr>
      <vt:lpstr>실습</vt:lpstr>
      <vt:lpstr>파티클 파라메터</vt:lpstr>
      <vt:lpstr>파티클 파라메터</vt:lpstr>
      <vt:lpstr>파티클 파라메터</vt:lpstr>
      <vt:lpstr>라이팅 기초</vt:lpstr>
      <vt:lpstr>라이팅 기초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라이트 모빌리티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태준 조</cp:lastModifiedBy>
  <cp:revision>67</cp:revision>
  <dcterms:created xsi:type="dcterms:W3CDTF">2006-10-05T04:04:58Z</dcterms:created>
  <dcterms:modified xsi:type="dcterms:W3CDTF">2019-05-30T04:37:03Z</dcterms:modified>
</cp:coreProperties>
</file>