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33" r:id="rId4"/>
    <p:sldId id="342" r:id="rId5"/>
    <p:sldId id="343" r:id="rId6"/>
    <p:sldId id="27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고급그래픽스효과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</a:t>
            </a:r>
            <a:r>
              <a:rPr lang="en-US" altLang="ko-KR" dirty="0" smtClean="0"/>
              <a:t>11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72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볼류메트릭</a:t>
            </a:r>
            <a:r>
              <a:rPr lang="ko-KR" altLang="en-US" dirty="0"/>
              <a:t> </a:t>
            </a:r>
            <a:r>
              <a:rPr lang="ko-KR" altLang="en-US" dirty="0" err="1"/>
              <a:t>포그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 전체 적용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ExponentioalHeightFog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화면 일부 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Particle System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38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볼류메트릭</a:t>
            </a:r>
            <a:r>
              <a:rPr lang="ko-KR" altLang="en-US" dirty="0"/>
              <a:t> </a:t>
            </a:r>
            <a:r>
              <a:rPr lang="ko-KR" altLang="en-US" dirty="0" err="1"/>
              <a:t>포그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창문이 있는 건물 제작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3120" y="2420888"/>
            <a:ext cx="4325761" cy="41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9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볼류메트릭</a:t>
            </a:r>
            <a:r>
              <a:rPr lang="ko-KR" altLang="en-US" dirty="0"/>
              <a:t> </a:t>
            </a:r>
            <a:r>
              <a:rPr lang="ko-KR" altLang="en-US" dirty="0" err="1"/>
              <a:t>포그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월드 </a:t>
            </a:r>
            <a:r>
              <a:rPr lang="ko-KR" altLang="en-US" dirty="0"/>
              <a:t>전체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Directional Light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Exponential Height Fog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9816" y="2694620"/>
            <a:ext cx="2880320" cy="9164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4309459"/>
            <a:ext cx="3458140" cy="7920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60" y="2871595"/>
            <a:ext cx="4218919" cy="370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3424858"/>
            <a:ext cx="3231756" cy="3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2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볼류메트릭</a:t>
            </a:r>
            <a:r>
              <a:rPr lang="ko-KR" altLang="en-US" dirty="0"/>
              <a:t> </a:t>
            </a:r>
            <a:r>
              <a:rPr lang="ko-KR" altLang="en-US" dirty="0" err="1"/>
              <a:t>포그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월드 전체 적용</a:t>
            </a:r>
            <a:endParaRPr lang="en-US" altLang="ko-KR" dirty="0"/>
          </a:p>
          <a:p>
            <a:pPr marL="742950" lvl="2" indent="-342900"/>
            <a:r>
              <a:rPr lang="en-US" altLang="ko-KR" dirty="0" smtClean="0"/>
              <a:t>Exponential </a:t>
            </a:r>
            <a:r>
              <a:rPr lang="en-US" altLang="ko-KR" dirty="0"/>
              <a:t>Height Fog </a:t>
            </a:r>
          </a:p>
          <a:p>
            <a:pPr marL="1200150" lvl="3" indent="-342900"/>
            <a:r>
              <a:rPr lang="ko-KR" altLang="en-US" dirty="0" smtClean="0"/>
              <a:t>디테일 창에서 </a:t>
            </a:r>
            <a:r>
              <a:rPr lang="en-US" altLang="ko-KR" dirty="0" smtClean="0"/>
              <a:t>Volumetric Fog </a:t>
            </a:r>
            <a:r>
              <a:rPr lang="ko-KR" altLang="en-US" dirty="0" smtClean="0"/>
              <a:t>체크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69" y="3032050"/>
            <a:ext cx="6064862" cy="31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볼류메트릭</a:t>
            </a:r>
            <a:r>
              <a:rPr lang="ko-KR" altLang="en-US" dirty="0"/>
              <a:t> </a:t>
            </a:r>
            <a:r>
              <a:rPr lang="ko-KR" altLang="en-US" dirty="0" err="1"/>
              <a:t>포그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일부 지역 적용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파티클</a:t>
            </a:r>
            <a:r>
              <a:rPr lang="ko-KR" altLang="en-US" dirty="0" smtClean="0"/>
              <a:t> </a:t>
            </a:r>
            <a:r>
              <a:rPr lang="ko-KR" altLang="en-US" dirty="0" smtClean="0"/>
              <a:t>시스템 생성 및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볼륨 </a:t>
            </a:r>
            <a:r>
              <a:rPr lang="ko-KR" altLang="en-US" dirty="0" err="1" smtClean="0"/>
              <a:t>머터리얼</a:t>
            </a:r>
            <a:r>
              <a:rPr lang="ko-KR" altLang="en-US" dirty="0" smtClean="0"/>
              <a:t> 생성 후 연결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7" y="1844824"/>
            <a:ext cx="61815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0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지난주</a:t>
            </a:r>
            <a:r>
              <a:rPr lang="en-US" altLang="ko-KR" dirty="0"/>
              <a:t> </a:t>
            </a:r>
            <a:r>
              <a:rPr lang="ko-KR" altLang="en-US" dirty="0" err="1"/>
              <a:t>강의내용</a:t>
            </a:r>
            <a:r>
              <a:rPr lang="ko-KR" altLang="en-US" dirty="0"/>
              <a:t>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머터리얼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인스턴싱</a:t>
            </a:r>
            <a:endParaRPr lang="en-US" altLang="ko-KR" dirty="0" smtClean="0"/>
          </a:p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라이팅</a:t>
            </a:r>
            <a:r>
              <a:rPr lang="ko-KR" altLang="en-US" dirty="0" smtClean="0"/>
              <a:t> 기초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라이트 </a:t>
            </a:r>
            <a:r>
              <a:rPr lang="ko-KR" altLang="en-US" dirty="0" err="1" smtClean="0"/>
              <a:t>모빌리티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71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라이트매스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임포턴스</a:t>
            </a:r>
            <a:r>
              <a:rPr lang="ko-KR" altLang="en-US" dirty="0" smtClean="0"/>
              <a:t> 볼륨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볼류메트릭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라이트매스</a:t>
            </a:r>
            <a:r>
              <a:rPr lang="ko-KR" altLang="en-US" dirty="0"/>
              <a:t> </a:t>
            </a:r>
            <a:r>
              <a:rPr lang="ko-KR" altLang="en-US" dirty="0" err="1"/>
              <a:t>임포턴스</a:t>
            </a:r>
            <a:r>
              <a:rPr lang="ko-KR" altLang="en-US" dirty="0"/>
              <a:t> 볼륨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09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라이트매스</a:t>
            </a:r>
            <a:r>
              <a:rPr lang="ko-KR" altLang="en-US" dirty="0"/>
              <a:t> </a:t>
            </a:r>
            <a:r>
              <a:rPr lang="ko-KR" altLang="en-US" dirty="0" err="1"/>
              <a:t>임포턴스</a:t>
            </a:r>
            <a:r>
              <a:rPr lang="ko-KR" altLang="en-US" dirty="0"/>
              <a:t> 볼륨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에리어</a:t>
            </a:r>
            <a:r>
              <a:rPr lang="ko-KR" altLang="en-US" dirty="0" smtClean="0"/>
              <a:t> </a:t>
            </a:r>
            <a:r>
              <a:rPr lang="ko-KR" altLang="en-US" dirty="0" err="1"/>
              <a:t>섀도잉</a:t>
            </a:r>
            <a:r>
              <a:rPr lang="en-US" altLang="ko-KR" dirty="0"/>
              <a:t>(area shadowing, </a:t>
            </a:r>
            <a:r>
              <a:rPr lang="ko-KR" altLang="en-US" dirty="0"/>
              <a:t>영역 그림자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디퓨즈</a:t>
            </a:r>
            <a:r>
              <a:rPr lang="ko-KR" altLang="en-US" dirty="0" smtClean="0"/>
              <a:t> </a:t>
            </a:r>
            <a:r>
              <a:rPr lang="ko-KR" altLang="en-US" dirty="0" err="1"/>
              <a:t>인터리플렉션</a:t>
            </a:r>
            <a:r>
              <a:rPr lang="en-US" altLang="ko-KR" dirty="0"/>
              <a:t>(diffuse </a:t>
            </a:r>
            <a:r>
              <a:rPr lang="en-US" altLang="ko-KR" dirty="0" err="1"/>
              <a:t>interreflection</a:t>
            </a:r>
            <a:r>
              <a:rPr lang="en-US" altLang="ko-KR" dirty="0"/>
              <a:t>, </a:t>
            </a:r>
            <a:r>
              <a:rPr lang="ko-KR" altLang="en-US" dirty="0"/>
              <a:t>확산 </a:t>
            </a:r>
            <a:r>
              <a:rPr lang="ko-KR" altLang="en-US" dirty="0" err="1"/>
              <a:t>상호반사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복잡한 </a:t>
            </a:r>
            <a:r>
              <a:rPr lang="ko-KR" altLang="en-US" dirty="0"/>
              <a:t>빛 </a:t>
            </a:r>
            <a:r>
              <a:rPr lang="ko-KR" altLang="en-US" dirty="0" smtClean="0"/>
              <a:t>상호작용을 기반으로 </a:t>
            </a:r>
            <a:r>
              <a:rPr lang="ko-KR" altLang="en-US" dirty="0" err="1" smtClean="0"/>
              <a:t>라이트맵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모빌리티가</a:t>
            </a:r>
            <a:r>
              <a:rPr lang="ko-KR" altLang="en-US" dirty="0" smtClean="0"/>
              <a:t> </a:t>
            </a:r>
            <a:r>
              <a:rPr lang="ko-KR" altLang="en-US" dirty="0" err="1"/>
              <a:t>스테이셔너리</a:t>
            </a:r>
            <a:r>
              <a:rPr lang="ko-KR" altLang="en-US" dirty="0"/>
              <a:t> 및 </a:t>
            </a:r>
            <a:r>
              <a:rPr lang="ko-KR" altLang="en-US" dirty="0" err="1"/>
              <a:t>스태틱인</a:t>
            </a:r>
            <a:r>
              <a:rPr lang="ko-KR" altLang="en-US" dirty="0"/>
              <a:t> </a:t>
            </a:r>
            <a:r>
              <a:rPr lang="ko-KR" altLang="en-US" dirty="0" err="1" smtClean="0"/>
              <a:t>라이트에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/>
              <a:t>임포턴스</a:t>
            </a:r>
            <a:r>
              <a:rPr lang="ko-KR" altLang="en-US" dirty="0"/>
              <a:t> 볼륨 밖 영역은 </a:t>
            </a:r>
            <a:r>
              <a:rPr lang="ko-KR" altLang="en-US" dirty="0" err="1"/>
              <a:t>저품질</a:t>
            </a:r>
            <a:r>
              <a:rPr lang="ko-KR" altLang="en-US" dirty="0"/>
              <a:t> </a:t>
            </a:r>
            <a:r>
              <a:rPr lang="ko-KR" altLang="en-US" dirty="0" err="1"/>
              <a:t>간접광이</a:t>
            </a:r>
            <a:r>
              <a:rPr lang="ko-KR" altLang="en-US" dirty="0"/>
              <a:t> 딱 한 번 </a:t>
            </a:r>
            <a:r>
              <a:rPr lang="ko-KR" altLang="en-US" dirty="0" err="1"/>
              <a:t>바운스됩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9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볼류메트릭</a:t>
            </a:r>
            <a:r>
              <a:rPr lang="ko-KR" altLang="en-US" dirty="0"/>
              <a:t> </a:t>
            </a:r>
            <a:r>
              <a:rPr lang="ko-KR" altLang="en-US" dirty="0" err="1"/>
              <a:t>포그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43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볼류메트릭</a:t>
            </a:r>
            <a:r>
              <a:rPr lang="ko-KR" altLang="en-US" dirty="0"/>
              <a:t> </a:t>
            </a:r>
            <a:r>
              <a:rPr lang="ko-KR" altLang="en-US" dirty="0" err="1"/>
              <a:t>포그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Volumetric Fog</a:t>
            </a:r>
          </a:p>
          <a:p>
            <a:pPr lvl="1"/>
            <a:r>
              <a:rPr lang="en-US" altLang="ko-KR" dirty="0" smtClean="0"/>
              <a:t>Fog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3D Texture </a:t>
            </a:r>
            <a:r>
              <a:rPr lang="ko-KR" altLang="en-US" dirty="0" smtClean="0"/>
              <a:t>형태로 생성하여 해당 영역에 적용하는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3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볼류메트릭</a:t>
            </a:r>
            <a:r>
              <a:rPr lang="ko-KR" altLang="en-US" dirty="0"/>
              <a:t> </a:t>
            </a:r>
            <a:r>
              <a:rPr lang="ko-KR" altLang="en-US" dirty="0" err="1"/>
              <a:t>포그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Sprite patch</a:t>
            </a:r>
            <a:r>
              <a:rPr lang="ko-KR" altLang="en-US" dirty="0" smtClean="0"/>
              <a:t>를 화면에 배열하여 안개 효과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Patch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patch </a:t>
            </a:r>
            <a:r>
              <a:rPr lang="ko-KR" altLang="en-US" dirty="0" smtClean="0"/>
              <a:t>사이의 공간이 두드러질 경우가 많음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시점이 </a:t>
            </a:r>
            <a:r>
              <a:rPr lang="en-US" altLang="ko-KR" dirty="0" smtClean="0"/>
              <a:t>Fog </a:t>
            </a:r>
            <a:r>
              <a:rPr lang="ko-KR" altLang="en-US" dirty="0" smtClean="0"/>
              <a:t>와 </a:t>
            </a:r>
            <a:r>
              <a:rPr lang="ko-KR" altLang="en-US" dirty="0"/>
              <a:t>겹</a:t>
            </a:r>
            <a:r>
              <a:rPr lang="ko-KR" altLang="en-US" dirty="0" smtClean="0"/>
              <a:t>치는 경우 자연스럽지 못한 결과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Light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Fog</a:t>
            </a:r>
            <a:r>
              <a:rPr lang="ko-KR" altLang="en-US" dirty="0"/>
              <a:t> </a:t>
            </a:r>
            <a:r>
              <a:rPr lang="ko-KR" altLang="en-US" dirty="0" smtClean="0"/>
              <a:t>사이의 산란 효과 미흡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187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볼류메트릭</a:t>
            </a:r>
            <a:r>
              <a:rPr lang="ko-KR" altLang="en-US" dirty="0"/>
              <a:t> </a:t>
            </a:r>
            <a:r>
              <a:rPr lang="ko-KR" altLang="en-US" dirty="0" err="1"/>
              <a:t>포그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데이터 기반으로 안개 효과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의 나열이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Texture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Volume Rendering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4" name="Picture 2" descr="volume textur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99856" y="3573017"/>
            <a:ext cx="3192289" cy="29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7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sz="36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198</Words>
  <Application>Microsoft Office PowerPoint</Application>
  <PresentationFormat>와이드스크린</PresentationFormat>
  <Paragraphs>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고급그래픽스효과</vt:lpstr>
      <vt:lpstr>지난주 강의내용 요약</vt:lpstr>
      <vt:lpstr>개요</vt:lpstr>
      <vt:lpstr>라이트매스 임포턴스 볼륨</vt:lpstr>
      <vt:lpstr>라이트매스 임포턴스 볼륨</vt:lpstr>
      <vt:lpstr>볼류메트릭 포그</vt:lpstr>
      <vt:lpstr>볼류메트릭 포그</vt:lpstr>
      <vt:lpstr>볼류메트릭 포그</vt:lpstr>
      <vt:lpstr>볼류메트릭 포그</vt:lpstr>
      <vt:lpstr>볼류메트릭 포그</vt:lpstr>
      <vt:lpstr>볼류메트릭 포그</vt:lpstr>
      <vt:lpstr>볼류메트릭 포그</vt:lpstr>
      <vt:lpstr>볼류메트릭 포그</vt:lpstr>
      <vt:lpstr>볼류메트릭 포그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이택희</cp:lastModifiedBy>
  <cp:revision>71</cp:revision>
  <dcterms:created xsi:type="dcterms:W3CDTF">2006-10-05T04:04:58Z</dcterms:created>
  <dcterms:modified xsi:type="dcterms:W3CDTF">2019-05-29T13:11:11Z</dcterms:modified>
</cp:coreProperties>
</file>